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73" r:id="rId5"/>
    <p:sldId id="267" r:id="rId6"/>
    <p:sldId id="268" r:id="rId7"/>
    <p:sldId id="275" r:id="rId8"/>
    <p:sldId id="277" r:id="rId9"/>
    <p:sldId id="276" r:id="rId10"/>
    <p:sldId id="283" r:id="rId11"/>
    <p:sldId id="278" r:id="rId12"/>
    <p:sldId id="258" r:id="rId13"/>
    <p:sldId id="279" r:id="rId14"/>
    <p:sldId id="280" r:id="rId15"/>
    <p:sldId id="281" r:id="rId16"/>
    <p:sldId id="28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8219"/>
  </p:normalViewPr>
  <p:slideViewPr>
    <p:cSldViewPr snapToGrid="0">
      <p:cViewPr varScale="1">
        <p:scale>
          <a:sx n="104" d="100"/>
          <a:sy n="104" d="100"/>
        </p:scale>
        <p:origin x="23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CD555-41FF-4E8D-878E-146EB3B98FB9}" type="datetimeFigureOut"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F0B29-A868-4355-81A3-28BBD6AC2F2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94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E9AC3-46E5-F204-CAED-FC65F84BA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CE3C31-DAC1-F21A-372D-8E3D3EEC7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71F77E-4A92-635F-ACB0-22FC1C7C77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How might an employer see a worker as reliable?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1915D-185E-D42E-F1D0-F8D4665C124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69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3B991-9BF1-54A5-8243-D43646ABF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350492-8E49-276E-75C9-386DB4748D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24778F-DA90-D777-FE9E-A8E3CA447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As you enter the workforce, you will need to be professional even when situations are difficult or demanding.  What are ways you can show your professionalism on the job?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B47AA-5E60-9044-CB39-12455F9FC4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2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B1CB4-19FA-0B5A-802D-087304608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F9A06B7-C53F-E4B6-CEFC-BB37EB47C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C131C62-94AE-6BB4-B869-D2412A5942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How could you show your active listening skills on the job site?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3B42F-9187-A11F-3121-79DAAA101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18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Communication on the job is important.  How might you communicate with a co-worker when you need help?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50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6795BD-CD59-5862-5566-ED63E76BAE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F346C4-5575-CA87-B737-3522D55FB54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85BF9D-D24F-C178-1622-0500805799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Employers and supervisors value responsible employees.  How can you show you’re responsible while at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15489-8044-6BF7-2EAE-3CBA56171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33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B8969-81EA-A3F7-3AE9-3357490B2B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0BC254-56CF-DBD3-CB65-8164EFC2BD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5624A1-2566-B139-F38F-00E7E43929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How do you organize yourself when you are asked to do multiple things or tasks?  How could you use time management skills on the job?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A22DDF-950C-0A47-861B-C6DCF0C32B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46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We all need to be adaptable.  What are ways you are adaptable at home or at school?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266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10CE1-1F07-45C1-B8FF-22A5E6A68D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5191B02-CC83-192F-BDFB-D828B3112EB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40CB2A-D0A9-020F-23C4-950193FB02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Many jobs require you to work with others – whether co-workers or customers.  How have you worked on a team or group to accomplish a goal, project, or task?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BF9FF-F305-C166-A928-0BBD807D65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21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436E7-70FA-1250-0FB7-4AA70A6BB4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3B2A78-530E-7119-5EE5-D2ECC64175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344723-3A9D-DECC-AA5A-CD8488DC50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How have you spoken up for yourself at home or at school?  How might you speak up for yourself at work with a boss or supervisor?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BF160-C802-C3E7-8AA0-4747EE4FF3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467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33B991-9BF1-54A5-8243-D43646ABF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350492-8E49-276E-75C9-386DB4748D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24778F-DA90-D777-FE9E-A8E3CA4471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Prompt:  How do you make decisions?  What are some things you think about or consider when making a decision?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3B47AA-5E60-9044-CB39-12455F9FC4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9F0B29-A868-4355-81A3-28BBD6AC2F27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77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EC937-0FB1-E3EE-1825-DCAE38D5B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9EA5B-24CC-796F-B5C1-5942288E0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A16DA-3B81-B86C-60B0-02C823B05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BBCB7-EEBC-C0E9-B21C-E998337D1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A4192-5823-8368-0DF9-7DC84F70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7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F54F-F1CC-1F6A-C369-71876ACF3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474718-93AE-D91D-21FF-B5B830A2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82186-29F9-58A3-0ECC-8584E74E7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6EB43-5A64-37E2-9FD3-05C5D0FF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8A432-A716-55B9-18A0-A0D449A20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24C092-D278-9448-DDBE-7612245E7B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07926-F27C-5BD4-C912-C269391CA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F244D-6E01-83E5-4341-31C53E5C6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2648B-A41E-4850-89E5-3683AAAC1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33ABA-AF3D-416A-F395-3568C0EA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240DE-09F6-6168-8D83-988617B5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03644-4256-F325-875C-D9D9908F8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5372C-A95C-7939-B796-FBDD5574E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0BBE5-832E-CF58-FC9F-FD8E53417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8CDD0-5D83-7BEA-F21F-4FA9F6ED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63792-D4B5-15CD-D04A-8B4D7278F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5ABDE-820E-7ECD-CE4F-451665B7AD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A3ED-8F1C-1BE6-25D6-A8984554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8CB45-E554-2B06-181A-5E96736C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29FFC-FF6D-4F64-C269-930049E54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09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4E244-B275-4514-747D-DE0D8E3C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711D3-5301-370E-8BA6-5C34FAF306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762D6-88F7-A14C-3E24-B92154D78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90C15-7301-E2F1-899E-5454C16E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7B00F-B0CE-5191-38AE-42CEF3F6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82B9F7-1172-3573-3F89-3F9227A2A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49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A7C5D-88E8-4699-A4DD-FF528FD14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9E8F2-03D3-09F0-239C-65E3C3241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3B2B-B203-ABBB-C179-E30C3DF05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2D498D-47B9-ACF0-2AD0-D0C029E8D9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147CFF-0CC6-6FCF-909C-9C0694E28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085FAD-5B99-2910-472D-A7778E9D9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D3E9A-9934-DC7E-20C4-0239FE71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E4EA9-9074-5F60-41BB-1950E69B3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0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D617B-B1C1-1DA0-481C-05FBDD3D0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B72A2-700D-28AA-2F07-E2CED906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EDAC0-1C2F-C95D-FA35-A1876215F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E2BF6D-1C71-08DD-A683-649353AF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0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026432-C755-B4A8-83EB-FB91B9A20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6FE15C-22B1-094B-F5AA-2DDE010DB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0EB6A-8FA3-61DA-F65A-B92A30CA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3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364C7-7F74-1327-5D5F-2DB1A463F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FD171-F205-9C5E-12F4-BED5D0CD7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C7D3D9-8C73-AF85-F32F-FB0E85214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5EF37-8996-B62E-A86A-93028D77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D4856-5029-9D00-A8FC-931D5FA2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DE7F2-2906-326A-FB50-4548F498A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2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C94E9-83D6-B330-31FD-A044FF900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B5D30C-5ED9-E804-15E3-1D2CAE1CD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8A07FF-536F-7B0B-3C5E-1C9A53B97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1C598-A37A-4DB0-BE57-911A4458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6AF043-5858-1746-8AFB-3EEA2D74A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BE84F-A581-2780-74EA-8875253E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8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B36F4D-158B-0054-94B7-2DF4979B8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FB52-68F5-6756-3F78-CF9B13130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A5AC8-661A-1429-9BA8-DF099852C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E52ED0-BE5B-C245-BA77-29ADD65D19BA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3242D-19D1-0182-AED0-69FF66603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E8E97-A985-47ED-AD91-54D9045B7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4171E2-19B9-E247-A00C-FE0EB31DB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2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FD4-871E-AC97-2D53-673D0D0F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 to Instructors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DA2AC-0C39-DA41-BF2C-B8071A3C5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Each student has different foundational skills so some students may need more support or instruction than others, while others may need less.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Based on your students, you can choose which slides or information is best suited for them.</a:t>
            </a:r>
          </a:p>
        </p:txBody>
      </p:sp>
    </p:spTree>
    <p:extLst>
      <p:ext uri="{BB962C8B-B14F-4D97-AF65-F5344CB8AC3E}">
        <p14:creationId xmlns:p14="http://schemas.microsoft.com/office/powerpoint/2010/main" val="605357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56C63D-9CFC-5797-6A28-F1CF31EBE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FBF1F-8037-FBDA-EB5F-5C6E82782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Collaboration</a:t>
            </a:r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D4CA07C-09E8-53B2-1BFC-E1F06722B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EF65B-9414-C5C7-C327-D48FBF478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W</a:t>
            </a:r>
            <a:r>
              <a:rPr lang="en-US" dirty="0">
                <a:effectLst/>
              </a:rPr>
              <a:t>orking together with others on a common goal. This usually involves teamwork and sharing responsibility. </a:t>
            </a:r>
          </a:p>
        </p:txBody>
      </p:sp>
      <p:pic>
        <p:nvPicPr>
          <p:cNvPr id="6" name="Picture 5" descr="Icon of a puzzle piece fitting into three other joined puzzle pieces">
            <a:extLst>
              <a:ext uri="{FF2B5EF4-FFF2-40B4-BE49-F238E27FC236}">
                <a16:creationId xmlns:a16="http://schemas.microsoft.com/office/drawing/2014/main" id="{D7D7D62C-2A93-149A-08DA-89A18860C27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75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456AE7-363B-5128-D787-E5E4C3D90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1A11B-0B2F-F815-2434-5C25F47A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Self-Advocacy</a:t>
            </a:r>
            <a:endParaRPr lang="en-US" sz="4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F168096-6DF4-B4B5-90C7-837F6432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70D48-EB7A-24CE-CD61-0279DC42F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>
                <a:effectLst/>
              </a:rPr>
              <a:t>peaking up for yourself and your own needs. Asking for what you want or need and explaining why you need it. </a:t>
            </a:r>
          </a:p>
        </p:txBody>
      </p:sp>
      <p:pic>
        <p:nvPicPr>
          <p:cNvPr id="4" name="Graphic 3" descr="Icon of hand held up, gesturing &quot;Stop.&quot;">
            <a:extLst>
              <a:ext uri="{FF2B5EF4-FFF2-40B4-BE49-F238E27FC236}">
                <a16:creationId xmlns:a16="http://schemas.microsoft.com/office/drawing/2014/main" id="{15B28E76-3F1B-7B90-5505-146162185A6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217228" y="1138417"/>
            <a:ext cx="3905106" cy="390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464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3E89DF-A5C5-EF72-8E68-0A5A72093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E50AF-8769-113D-FC07-4D9586E37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Decision-Making</a:t>
            </a:r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00E592B-5A45-DDEC-2CC0-2AAB79C98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942D7-AA46-87EF-6DCC-3268D9342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Making a choice</a:t>
            </a:r>
            <a:r>
              <a:rPr lang="en-US" dirty="0">
                <a:effectLst/>
              </a:rPr>
              <a:t> or action when there are several options. This involves thinking about your options and picking the one that seems best. </a:t>
            </a:r>
          </a:p>
        </p:txBody>
      </p:sp>
      <p:pic>
        <p:nvPicPr>
          <p:cNvPr id="4" name="Graphic 3" descr="Icon of two signpost directional flags">
            <a:extLst>
              <a:ext uri="{FF2B5EF4-FFF2-40B4-BE49-F238E27FC236}">
                <a16:creationId xmlns:a16="http://schemas.microsoft.com/office/drawing/2014/main" id="{358008B7-4E8D-1657-51CA-2018D166E4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38925" y="1140884"/>
            <a:ext cx="4967816" cy="496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55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3E89DF-A5C5-EF72-8E68-0A5A72093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E50AF-8769-113D-FC07-4D9586E37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5513202" cy="1533555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Professionalism</a:t>
            </a:r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00E592B-5A45-DDEC-2CC0-2AAB79C98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942D7-AA46-87EF-6DCC-3268D9342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175642"/>
            <a:ext cx="5511369" cy="44700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>
                <a:effectLst/>
              </a:rPr>
              <a:t>cting responsibly and respectfully in the workplace even if you disagree with someone. </a:t>
            </a:r>
          </a:p>
        </p:txBody>
      </p:sp>
      <p:pic>
        <p:nvPicPr>
          <p:cNvPr id="5" name="Graphic 4" descr="icon of two hands clasped together in a handshake or greeting">
            <a:extLst>
              <a:ext uri="{FF2B5EF4-FFF2-40B4-BE49-F238E27FC236}">
                <a16:creationId xmlns:a16="http://schemas.microsoft.com/office/drawing/2014/main" id="{98601E04-D7E8-AB46-C05F-CC384314B98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273209" y="871146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141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A4BD7-3249-255B-1E95-AD1C0837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rgbClr val="364152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</a:rPr>
              <a:t>Work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C0DC8-E93F-B0CD-AB63-CC4A1CBB2A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Pre-Employment Transition Services</a:t>
            </a:r>
          </a:p>
          <a:p>
            <a:r>
              <a:rPr lang="en-US" dirty="0"/>
              <a:t>Work-Based Learning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Building Your Work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56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DB641-34B3-16BE-FD2B-990950B89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3372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i="0">
                <a:solidFill>
                  <a:srgbClr val="364152"/>
                </a:solidFill>
                <a:effectLst/>
                <a:highlight>
                  <a:srgbClr val="FFFFFF"/>
                </a:highlight>
              </a:rPr>
              <a:t>What are Work Skills?</a:t>
            </a:r>
            <a:endParaRPr lang="en-US" sz="5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7F5DD-2D88-CF59-3BDB-19389CB73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1440"/>
            <a:ext cx="9958754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en-US" dirty="0"/>
              <a:t>Every job or career has a required set of skills.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These are skills you might already know but often they are skills you learn. Learning these skills make you a good employee as you begin your employment journey.</a:t>
            </a:r>
            <a:endParaRPr lang="en-US" dirty="0">
              <a:ea typeface="Calibri"/>
              <a:cs typeface="Calibri"/>
            </a:endParaRPr>
          </a:p>
          <a:p>
            <a:pPr marL="0" indent="0">
              <a:spcAft>
                <a:spcPts val="1800"/>
              </a:spcAft>
              <a:buNone/>
            </a:pPr>
            <a:r>
              <a:rPr lang="en-US" dirty="0"/>
              <a:t>It is important to understand what an employer expects and to practice these skills to help you be successful.</a:t>
            </a: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760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D8181E-0E36-852D-4A71-2765F67CA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3CC1D-B8A6-C656-DA85-CA2E9AE3C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544762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Reliability</a:t>
            </a:r>
            <a:endParaRPr lang="en-US" sz="4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75E3D46-CD27-7317-DAED-BFEB09CF8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A0AB3-F3AF-30CC-00E1-9F4BA9D34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H</a:t>
            </a:r>
            <a:r>
              <a:rPr lang="en-US" dirty="0">
                <a:effectLst/>
              </a:rPr>
              <a:t>ow dependable or consistent you are. This means if you do what you say you will, you are reliable.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Graphic 3" descr="Icon of checkmark inside a shield">
            <a:extLst>
              <a:ext uri="{FF2B5EF4-FFF2-40B4-BE49-F238E27FC236}">
                <a16:creationId xmlns:a16="http://schemas.microsoft.com/office/drawing/2014/main" id="{C99E3149-E402-D1F5-F7DB-B1F1AAEE9F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58620" y="1138417"/>
            <a:ext cx="4793151" cy="47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7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4F2E0D-912F-2844-E34C-B9E948820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B2F2-22C9-E9BD-7B02-740F88886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4841095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Active Listening</a:t>
            </a:r>
            <a:endParaRPr lang="en-US" sz="4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1A45C6A-7D20-8CCB-842E-8EFC4BF31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1F5D3-8151-BFF3-53D2-0220FC0E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34774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L</a:t>
            </a:r>
            <a:r>
              <a:rPr lang="en-US" dirty="0">
                <a:effectLst/>
              </a:rPr>
              <a:t>istening and concentrating to whoever is speaking. This includes asking questions if needing more information or not understanding. When you do this, the person feels heard. </a:t>
            </a:r>
          </a:p>
          <a:p>
            <a:pPr marL="0" indent="0">
              <a:buNone/>
            </a:pPr>
            <a:endParaRPr lang="en-US" b="0" i="0" dirty="0">
              <a:effectLst/>
              <a:highlight>
                <a:srgbClr val="FFFFFF"/>
              </a:highlight>
            </a:endParaRPr>
          </a:p>
          <a:p>
            <a:pPr marL="0" indent="0">
              <a:buNone/>
            </a:pPr>
            <a:endParaRPr lang="en-US" dirty="0">
              <a:highlight>
                <a:srgbClr val="FFFFFF"/>
              </a:highlight>
            </a:endParaRPr>
          </a:p>
        </p:txBody>
      </p:sp>
      <p:pic>
        <p:nvPicPr>
          <p:cNvPr id="8" name="Picture 5" descr="Icon of sound wave">
            <a:extLst>
              <a:ext uri="{FF2B5EF4-FFF2-40B4-BE49-F238E27FC236}">
                <a16:creationId xmlns:a16="http://schemas.microsoft.com/office/drawing/2014/main" id="{8B688E7B-08D9-9968-B601-D4130D824B9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091780" y="771753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843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Communication</a:t>
            </a:r>
            <a:endParaRPr lang="en-US" sz="4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E15006-9F34-692D-4BC2-E87F855DD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>
                <a:effectLst/>
              </a:rPr>
              <a:t>haring information, ideas or feelings with others, this can include asking questions when needed. </a:t>
            </a:r>
          </a:p>
        </p:txBody>
      </p:sp>
      <p:pic>
        <p:nvPicPr>
          <p:cNvPr id="4" name="Graphic 4" descr="Icon of speech bubble">
            <a:extLst>
              <a:ext uri="{FF2B5EF4-FFF2-40B4-BE49-F238E27FC236}">
                <a16:creationId xmlns:a16="http://schemas.microsoft.com/office/drawing/2014/main" id="{A21AE445-6A33-4E4C-1C2E-7E82AE44B1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784663" y="1138416"/>
            <a:ext cx="4455121" cy="4455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9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E716C6-72C1-351D-1B52-5BBBB4DFC3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C86A0-3BBF-FD01-E2A9-C2599DCD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Responsibility</a:t>
            </a:r>
            <a:endParaRPr lang="en-US" sz="4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0E15006-9F34-692D-4BC2-E87F855DD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D5405-DB7E-B883-AA14-C3CD09DA2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8507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B</a:t>
            </a:r>
            <a:r>
              <a:rPr lang="en-US" dirty="0">
                <a:effectLst/>
              </a:rPr>
              <a:t>eing in charge of your actions, making good choices, and taking care of obligations or tasks (like homework, chores, or job tasks). When you are responsible, this builds trust. </a:t>
            </a:r>
          </a:p>
        </p:txBody>
      </p:sp>
      <p:pic>
        <p:nvPicPr>
          <p:cNvPr id="4" name="Graphic 3" descr="Icon of watering can and three droplets onto a plant">
            <a:extLst>
              <a:ext uri="{FF2B5EF4-FFF2-40B4-BE49-F238E27FC236}">
                <a16:creationId xmlns:a16="http://schemas.microsoft.com/office/drawing/2014/main" id="{A827B0FC-A641-21DB-0ABD-27315EF32F2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286213" y="1138416"/>
            <a:ext cx="4707211" cy="470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383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D7CB18-1221-E749-DB12-E28C4541E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53B84-2866-FFD4-757D-9AD8D6F36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9116946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Time Management</a:t>
            </a:r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24B11BE-0022-CC18-8C58-2D6AF139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ACC79-D536-67D6-1EE8-220AF5BE7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40" y="2007220"/>
            <a:ext cx="5511369" cy="46385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n-US" dirty="0">
                <a:effectLst/>
              </a:rPr>
              <a:t>rganizing and using your time effectively to meet deadlines. This means being focused on your work </a:t>
            </a:r>
            <a:r>
              <a:rPr lang="en-US" dirty="0"/>
              <a:t>to do</a:t>
            </a:r>
            <a:r>
              <a:rPr lang="en-US" dirty="0">
                <a:effectLst/>
              </a:rPr>
              <a:t> what you are responsible for. </a:t>
            </a:r>
          </a:p>
        </p:txBody>
      </p:sp>
      <p:pic>
        <p:nvPicPr>
          <p:cNvPr id="6" name="Picture 5" descr="Stopwatch icon">
            <a:extLst>
              <a:ext uri="{FF2B5EF4-FFF2-40B4-BE49-F238E27FC236}">
                <a16:creationId xmlns:a16="http://schemas.microsoft.com/office/drawing/2014/main" id="{D3E975FF-432C-0E3E-F841-DE84C719D44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365479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886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F07E-FCFD-F17C-B012-E78FBA586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40" y="1138266"/>
            <a:ext cx="5931178" cy="868954"/>
          </a:xfrm>
        </p:spPr>
        <p:txBody>
          <a:bodyPr anchor="t">
            <a:normAutofit/>
          </a:bodyPr>
          <a:lstStyle/>
          <a:p>
            <a:r>
              <a:rPr lang="en-US" sz="4800" b="1">
                <a:highlight>
                  <a:srgbClr val="FFFFFF"/>
                </a:highlight>
              </a:rPr>
              <a:t>Adaptability</a:t>
            </a:r>
            <a:endParaRPr lang="en-US" sz="4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23E3B9-5ABF-58B3-E2B0-E9A5DAA90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1462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3CEDE-CF02-F16C-6330-02D6FC5D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39" y="2785095"/>
            <a:ext cx="6330337" cy="40729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ffectLst/>
              </a:rPr>
              <a:t>Adjusting to new tasks, roles, or environments. </a:t>
            </a:r>
          </a:p>
        </p:txBody>
      </p:sp>
      <p:pic>
        <p:nvPicPr>
          <p:cNvPr id="6" name="Picture 5" descr="Icon of rollercoaster with riders heading down a steep hill">
            <a:extLst>
              <a:ext uri="{FF2B5EF4-FFF2-40B4-BE49-F238E27FC236}">
                <a16:creationId xmlns:a16="http://schemas.microsoft.com/office/drawing/2014/main" id="{DDC936F4-C42E-9ADA-39B8-E04B66FEF32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6609940" y="770952"/>
            <a:ext cx="5316095" cy="531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1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asons to Get A Job" id="{F08A53B3-F4EA-CE46-BA4A-46D6D7055494}" vid="{AD67C8BF-A0E4-BF4C-B281-A83FA640BE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752FADFD2D124AB4CD54A58BF7E22E" ma:contentTypeVersion="19" ma:contentTypeDescription="Create a new document." ma:contentTypeScope="" ma:versionID="3ddc4f5d2d95026aa1b088f09c93546a">
  <xsd:schema xmlns:xsd="http://www.w3.org/2001/XMLSchema" xmlns:xs="http://www.w3.org/2001/XMLSchema" xmlns:p="http://schemas.microsoft.com/office/2006/metadata/properties" xmlns:ns2="ee1c3404-7bb1-499b-a6cd-350a3abbcd46" xmlns:ns3="5cf0b33e-1905-47e5-996b-0077f99af4d6" targetNamespace="http://schemas.microsoft.com/office/2006/metadata/properties" ma:root="true" ma:fieldsID="74d542876a60a160c852370e2e0b676b" ns2:_="" ns3:_="">
    <xsd:import namespace="ee1c3404-7bb1-499b-a6cd-350a3abbcd46"/>
    <xsd:import namespace="5cf0b33e-1905-47e5-996b-0077f99af4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AccessibilityCheck" minOccurs="0"/>
                <xsd:element ref="ns2:WebTeamStatus" minOccurs="0"/>
                <xsd:element ref="ns2: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1c3404-7bb1-499b-a6cd-350a3abbcd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ddddcd57-84d1-4efd-b16d-73b006936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AccessibilityCheck" ma:index="22" nillable="true" ma:displayName="Accessibility Check" ma:description="Where in the process of Accessibility Check " ma:format="Dropdown" ma:internalName="AccessibilityCheck">
      <xsd:simpleType>
        <xsd:restriction base="dms:Choice">
          <xsd:enumeration value="ACC Complete"/>
          <xsd:enumeration value="Ready for ACC"/>
          <xsd:enumeration value="Not Ready for ACC"/>
          <xsd:enumeration value="Sent to ACC"/>
        </xsd:restriction>
      </xsd:simpleType>
    </xsd:element>
    <xsd:element name="WebTeamStatus" ma:index="23" nillable="true" ma:displayName="Web Team Status" ma:format="Dropdown" ma:internalName="WebTeamStatus">
      <xsd:simpleType>
        <xsd:restriction base="dms:Choice">
          <xsd:enumeration value="Loaded"/>
        </xsd:restriction>
      </xsd:simpleType>
    </xsd:element>
    <xsd:element name="URL" ma:index="24" nillable="true" ma:displayName="URL" ma:format="Dropdown" ma:internalName="UR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0b33e-1905-47e5-996b-0077f99af4d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6aaa2d04-3348-4be5-b415-0c4ba4372c78}" ma:internalName="TaxCatchAll" ma:showField="CatchAllData" ma:web="5cf0b33e-1905-47e5-996b-0077f99af4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e1c3404-7bb1-499b-a6cd-350a3abbcd46">
      <Terms xmlns="http://schemas.microsoft.com/office/infopath/2007/PartnerControls"/>
    </lcf76f155ced4ddcb4097134ff3c332f>
    <TaxCatchAll xmlns="5cf0b33e-1905-47e5-996b-0077f99af4d6" xsi:nil="true"/>
    <AccessibilityCheck xmlns="ee1c3404-7bb1-499b-a6cd-350a3abbcd46" xsi:nil="true"/>
    <WebTeamStatus xmlns="ee1c3404-7bb1-499b-a6cd-350a3abbcd46" xsi:nil="true"/>
    <URL xmlns="ee1c3404-7bb1-499b-a6cd-350a3abbcd46" xsi:nil="true"/>
  </documentManagement>
</p:properties>
</file>

<file path=customXml/itemProps1.xml><?xml version="1.0" encoding="utf-8"?>
<ds:datastoreItem xmlns:ds="http://schemas.openxmlformats.org/officeDocument/2006/customXml" ds:itemID="{EEBC545C-4F2F-4C0E-9960-CFAC69D12D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BFAF48-C9E1-4D4D-8F0E-A9B6E58BF914}">
  <ds:schemaRefs>
    <ds:schemaRef ds:uri="5cf0b33e-1905-47e5-996b-0077f99af4d6"/>
    <ds:schemaRef ds:uri="ee1c3404-7bb1-499b-a6cd-350a3abbcd4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18235F6-1B32-4E2A-A1DE-7DBB6CBA83E3}">
  <ds:schemaRefs>
    <ds:schemaRef ds:uri="http://schemas.openxmlformats.org/package/2006/metadata/core-properties"/>
    <ds:schemaRef ds:uri="ee1c3404-7bb1-499b-a6cd-350a3abbcd46"/>
    <ds:schemaRef ds:uri="5cf0b33e-1905-47e5-996b-0077f99af4d6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602</Words>
  <Application>Microsoft Office PowerPoint</Application>
  <PresentationFormat>Widescreen</PresentationFormat>
  <Paragraphs>52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Note to Instructors</vt:lpstr>
      <vt:lpstr>Work Skills</vt:lpstr>
      <vt:lpstr>What are Work Skills?</vt:lpstr>
      <vt:lpstr>Reliability</vt:lpstr>
      <vt:lpstr>Active Listening</vt:lpstr>
      <vt:lpstr>Communication</vt:lpstr>
      <vt:lpstr>Responsibility</vt:lpstr>
      <vt:lpstr>Time Management</vt:lpstr>
      <vt:lpstr>Adaptability</vt:lpstr>
      <vt:lpstr>Collaboration</vt:lpstr>
      <vt:lpstr>Self-Advocacy</vt:lpstr>
      <vt:lpstr>Decision-Making</vt:lpstr>
      <vt:lpstr>Professionalism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Skills</dc:title>
  <dc:subject>Work Based Learning</dc:subject>
  <dc:creator>Lifespan Transition Center OCALI</dc:creator>
  <cp:keywords>work, employment, skills, learning</cp:keywords>
  <dc:description/>
  <cp:lastModifiedBy>Rachel Schultz</cp:lastModifiedBy>
  <cp:revision>24</cp:revision>
  <dcterms:created xsi:type="dcterms:W3CDTF">2024-09-20T15:12:12Z</dcterms:created>
  <dcterms:modified xsi:type="dcterms:W3CDTF">2025-03-19T17:34:19Z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0x010100E6752FADFD2D124AB4CD54A58BF7E22E</vt:lpwstr>
  </property>
  <property fmtid="{D5CDD505-2E9C-101B-9397-08002B2CF9AE}" pid="3" name="MediaServiceImageTags">
    <vt:lpwstr/>
  </property>
</Properties>
</file>