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73" r:id="rId5"/>
    <p:sldId id="267" r:id="rId6"/>
    <p:sldId id="283" r:id="rId7"/>
    <p:sldId id="268" r:id="rId8"/>
    <p:sldId id="258" r:id="rId9"/>
    <p:sldId id="275" r:id="rId10"/>
    <p:sldId id="277" r:id="rId11"/>
    <p:sldId id="276" r:id="rId12"/>
    <p:sldId id="278" r:id="rId13"/>
    <p:sldId id="292" r:id="rId14"/>
    <p:sldId id="293" r:id="rId15"/>
    <p:sldId id="294" r:id="rId16"/>
    <p:sldId id="295" r:id="rId17"/>
    <p:sldId id="296" r:id="rId18"/>
    <p:sldId id="29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6"/>
    <p:restoredTop sz="86438"/>
  </p:normalViewPr>
  <p:slideViewPr>
    <p:cSldViewPr snapToGrid="0">
      <p:cViewPr varScale="1">
        <p:scale>
          <a:sx n="59" d="100"/>
          <a:sy n="59" d="100"/>
        </p:scale>
        <p:origin x="200" y="1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0A99E1-6E68-4D22-80C6-DD82631F2C0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7A12EF-4E27-402A-8972-247AED3339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S</a:t>
          </a:r>
        </a:p>
        <a:p>
          <a:pPr>
            <a:lnSpc>
              <a:spcPct val="100000"/>
            </a:lnSpc>
          </a:pPr>
          <a:r>
            <a:rPr lang="en-US" sz="2800" dirty="0"/>
            <a:t>Specific</a:t>
          </a:r>
        </a:p>
      </dgm:t>
    </dgm:pt>
    <dgm:pt modelId="{70864D54-6DA5-4989-87EB-2068A77526EF}" type="parTrans" cxnId="{98B7A199-B55F-4D3F-89F5-49B86D393FB1}">
      <dgm:prSet/>
      <dgm:spPr/>
      <dgm:t>
        <a:bodyPr/>
        <a:lstStyle/>
        <a:p>
          <a:endParaRPr lang="en-US"/>
        </a:p>
      </dgm:t>
    </dgm:pt>
    <dgm:pt modelId="{5E87E391-0A0E-4956-AF72-14D403E4B9DE}" type="sibTrans" cxnId="{98B7A199-B55F-4D3F-89F5-49B86D393FB1}">
      <dgm:prSet/>
      <dgm:spPr/>
      <dgm:t>
        <a:bodyPr/>
        <a:lstStyle/>
        <a:p>
          <a:endParaRPr lang="en-US"/>
        </a:p>
      </dgm:t>
    </dgm:pt>
    <dgm:pt modelId="{3BB818BD-CC03-41EA-8FC3-B9AC81C7BD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M </a:t>
          </a:r>
        </a:p>
        <a:p>
          <a:pPr>
            <a:lnSpc>
              <a:spcPct val="100000"/>
            </a:lnSpc>
          </a:pPr>
          <a:r>
            <a:rPr lang="en-US" sz="2800" dirty="0"/>
            <a:t>Measurable</a:t>
          </a:r>
        </a:p>
      </dgm:t>
    </dgm:pt>
    <dgm:pt modelId="{CA0745BE-5070-4FB0-85D7-2644FB7B400A}" type="parTrans" cxnId="{89253C14-BED3-44FD-867C-4477AFAAA390}">
      <dgm:prSet/>
      <dgm:spPr/>
      <dgm:t>
        <a:bodyPr/>
        <a:lstStyle/>
        <a:p>
          <a:endParaRPr lang="en-US"/>
        </a:p>
      </dgm:t>
    </dgm:pt>
    <dgm:pt modelId="{420EB1DA-2A99-48DA-B3E6-9AA0A1C36779}" type="sibTrans" cxnId="{89253C14-BED3-44FD-867C-4477AFAAA390}">
      <dgm:prSet/>
      <dgm:spPr/>
      <dgm:t>
        <a:bodyPr/>
        <a:lstStyle/>
        <a:p>
          <a:endParaRPr lang="en-US"/>
        </a:p>
      </dgm:t>
    </dgm:pt>
    <dgm:pt modelId="{5AE878A7-C34B-4654-B78B-3852DA9D334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A</a:t>
          </a:r>
        </a:p>
        <a:p>
          <a:pPr>
            <a:lnSpc>
              <a:spcPct val="100000"/>
            </a:lnSpc>
          </a:pPr>
          <a:r>
            <a:rPr lang="en-US" sz="2800" dirty="0"/>
            <a:t>Achievable</a:t>
          </a:r>
        </a:p>
      </dgm:t>
    </dgm:pt>
    <dgm:pt modelId="{B07E2423-858D-4707-8E5B-2FD33A972BF9}" type="parTrans" cxnId="{C2CABA40-03DB-4D79-B006-659D092D099F}">
      <dgm:prSet/>
      <dgm:spPr/>
      <dgm:t>
        <a:bodyPr/>
        <a:lstStyle/>
        <a:p>
          <a:endParaRPr lang="en-US"/>
        </a:p>
      </dgm:t>
    </dgm:pt>
    <dgm:pt modelId="{01DC9A60-5F27-49A7-B284-371DF4DE57B7}" type="sibTrans" cxnId="{C2CABA40-03DB-4D79-B006-659D092D099F}">
      <dgm:prSet/>
      <dgm:spPr/>
      <dgm:t>
        <a:bodyPr/>
        <a:lstStyle/>
        <a:p>
          <a:endParaRPr lang="en-US"/>
        </a:p>
      </dgm:t>
    </dgm:pt>
    <dgm:pt modelId="{A9A08FF2-0A8A-4AD4-BC0F-5C1E403B7AA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R</a:t>
          </a:r>
        </a:p>
        <a:p>
          <a:pPr>
            <a:lnSpc>
              <a:spcPct val="100000"/>
            </a:lnSpc>
          </a:pPr>
          <a:r>
            <a:rPr lang="en-US" sz="2800" dirty="0"/>
            <a:t>Relevant</a:t>
          </a:r>
        </a:p>
      </dgm:t>
    </dgm:pt>
    <dgm:pt modelId="{56F6A4F3-7A62-4C8D-9189-22CEBA8868BF}" type="parTrans" cxnId="{CF740DEC-03EA-4ADD-A029-CE1106750615}">
      <dgm:prSet/>
      <dgm:spPr/>
      <dgm:t>
        <a:bodyPr/>
        <a:lstStyle/>
        <a:p>
          <a:endParaRPr lang="en-US"/>
        </a:p>
      </dgm:t>
    </dgm:pt>
    <dgm:pt modelId="{3DA890D5-3F6E-434A-936C-BA033BB3418C}" type="sibTrans" cxnId="{CF740DEC-03EA-4ADD-A029-CE1106750615}">
      <dgm:prSet/>
      <dgm:spPr/>
      <dgm:t>
        <a:bodyPr/>
        <a:lstStyle/>
        <a:p>
          <a:endParaRPr lang="en-US"/>
        </a:p>
      </dgm:t>
    </dgm:pt>
    <dgm:pt modelId="{C55A136D-843F-4F46-8EFF-614A651446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T</a:t>
          </a:r>
        </a:p>
        <a:p>
          <a:pPr>
            <a:lnSpc>
              <a:spcPct val="100000"/>
            </a:lnSpc>
          </a:pPr>
          <a:r>
            <a:rPr lang="en-US" sz="2800" dirty="0"/>
            <a:t>Time-Bound</a:t>
          </a:r>
        </a:p>
      </dgm:t>
    </dgm:pt>
    <dgm:pt modelId="{827EDF4A-170A-4C5A-8D57-999AF3845A53}" type="parTrans" cxnId="{3B86ECC3-1E4F-4466-A5BC-10A59DAA9DC6}">
      <dgm:prSet/>
      <dgm:spPr/>
      <dgm:t>
        <a:bodyPr/>
        <a:lstStyle/>
        <a:p>
          <a:endParaRPr lang="en-US"/>
        </a:p>
      </dgm:t>
    </dgm:pt>
    <dgm:pt modelId="{7A0A0C39-E987-4BC3-8B22-DCAF6347FFD8}" type="sibTrans" cxnId="{3B86ECC3-1E4F-4466-A5BC-10A59DAA9DC6}">
      <dgm:prSet/>
      <dgm:spPr/>
      <dgm:t>
        <a:bodyPr/>
        <a:lstStyle/>
        <a:p>
          <a:endParaRPr lang="en-US"/>
        </a:p>
      </dgm:t>
    </dgm:pt>
    <dgm:pt modelId="{09B33C88-6797-4A73-973F-A72643D4A5E8}" type="pres">
      <dgm:prSet presAssocID="{C00A99E1-6E68-4D22-80C6-DD82631F2C0D}" presName="root" presStyleCnt="0">
        <dgm:presLayoutVars>
          <dgm:dir/>
          <dgm:resizeHandles val="exact"/>
        </dgm:presLayoutVars>
      </dgm:prSet>
      <dgm:spPr/>
    </dgm:pt>
    <dgm:pt modelId="{FA1A5262-8EB0-4854-B303-D770D94B2278}" type="pres">
      <dgm:prSet presAssocID="{A67A12EF-4E27-402A-8972-247AED3339FA}" presName="compNode" presStyleCnt="0"/>
      <dgm:spPr/>
    </dgm:pt>
    <dgm:pt modelId="{5ADBC406-93E6-4AA8-9CDD-91C414347500}" type="pres">
      <dgm:prSet presAssocID="{A67A12EF-4E27-402A-8972-247AED3339F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8B565901-B788-4AD9-8D63-8440604DFA54}" type="pres">
      <dgm:prSet presAssocID="{A67A12EF-4E27-402A-8972-247AED3339FA}" presName="spaceRect" presStyleCnt="0"/>
      <dgm:spPr/>
    </dgm:pt>
    <dgm:pt modelId="{28098253-3464-401C-8CE4-1059CD62E48D}" type="pres">
      <dgm:prSet presAssocID="{A67A12EF-4E27-402A-8972-247AED3339FA}" presName="textRect" presStyleLbl="revTx" presStyleIdx="0" presStyleCnt="5">
        <dgm:presLayoutVars>
          <dgm:chMax val="1"/>
          <dgm:chPref val="1"/>
        </dgm:presLayoutVars>
      </dgm:prSet>
      <dgm:spPr/>
    </dgm:pt>
    <dgm:pt modelId="{8716C10B-A15B-44C4-B090-151F780CBF60}" type="pres">
      <dgm:prSet presAssocID="{5E87E391-0A0E-4956-AF72-14D403E4B9DE}" presName="sibTrans" presStyleCnt="0"/>
      <dgm:spPr/>
    </dgm:pt>
    <dgm:pt modelId="{08898F62-F4B1-4858-B71B-186EEDBD387C}" type="pres">
      <dgm:prSet presAssocID="{3BB818BD-CC03-41EA-8FC3-B9AC81C7BDD8}" presName="compNode" presStyleCnt="0"/>
      <dgm:spPr/>
    </dgm:pt>
    <dgm:pt modelId="{EE408393-F577-4B23-8371-865E62A57DA3}" type="pres">
      <dgm:prSet presAssocID="{3BB818BD-CC03-41EA-8FC3-B9AC81C7BDD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82BF50D3-3EC9-4374-9024-3A44E62CB53B}" type="pres">
      <dgm:prSet presAssocID="{3BB818BD-CC03-41EA-8FC3-B9AC81C7BDD8}" presName="spaceRect" presStyleCnt="0"/>
      <dgm:spPr/>
    </dgm:pt>
    <dgm:pt modelId="{B39395FC-706B-4D2A-902E-B76D70E6EDC1}" type="pres">
      <dgm:prSet presAssocID="{3BB818BD-CC03-41EA-8FC3-B9AC81C7BDD8}" presName="textRect" presStyleLbl="revTx" presStyleIdx="1" presStyleCnt="5" custScaleX="129151">
        <dgm:presLayoutVars>
          <dgm:chMax val="1"/>
          <dgm:chPref val="1"/>
        </dgm:presLayoutVars>
      </dgm:prSet>
      <dgm:spPr/>
    </dgm:pt>
    <dgm:pt modelId="{CB0BBB0B-DD41-4246-A76A-2A42062ABA49}" type="pres">
      <dgm:prSet presAssocID="{420EB1DA-2A99-48DA-B3E6-9AA0A1C36779}" presName="sibTrans" presStyleCnt="0"/>
      <dgm:spPr/>
    </dgm:pt>
    <dgm:pt modelId="{58F5288E-5B8C-4AE0-AF0D-83E704A42FB1}" type="pres">
      <dgm:prSet presAssocID="{5AE878A7-C34B-4654-B78B-3852DA9D3348}" presName="compNode" presStyleCnt="0"/>
      <dgm:spPr/>
    </dgm:pt>
    <dgm:pt modelId="{D858595A-5361-4FA7-8344-885329421EA1}" type="pres">
      <dgm:prSet presAssocID="{5AE878A7-C34B-4654-B78B-3852DA9D334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974D7B9-38A1-44BF-B02A-9CE40765F54D}" type="pres">
      <dgm:prSet presAssocID="{5AE878A7-C34B-4654-B78B-3852DA9D3348}" presName="spaceRect" presStyleCnt="0"/>
      <dgm:spPr/>
    </dgm:pt>
    <dgm:pt modelId="{A165A6A6-89A6-4965-891E-05415DFC569A}" type="pres">
      <dgm:prSet presAssocID="{5AE878A7-C34B-4654-B78B-3852DA9D3348}" presName="textRect" presStyleLbl="revTx" presStyleIdx="2" presStyleCnt="5">
        <dgm:presLayoutVars>
          <dgm:chMax val="1"/>
          <dgm:chPref val="1"/>
        </dgm:presLayoutVars>
      </dgm:prSet>
      <dgm:spPr/>
    </dgm:pt>
    <dgm:pt modelId="{CBA6F82B-A25C-4013-9BC8-DF703C1E50F3}" type="pres">
      <dgm:prSet presAssocID="{01DC9A60-5F27-49A7-B284-371DF4DE57B7}" presName="sibTrans" presStyleCnt="0"/>
      <dgm:spPr/>
    </dgm:pt>
    <dgm:pt modelId="{2BCDDACB-B131-4AF9-8ED5-1F78BCAA4CD4}" type="pres">
      <dgm:prSet presAssocID="{A9A08FF2-0A8A-4AD4-BC0F-5C1E403B7AA5}" presName="compNode" presStyleCnt="0"/>
      <dgm:spPr/>
    </dgm:pt>
    <dgm:pt modelId="{241C1AC9-B307-425C-AE02-B22A62A4A3B8}" type="pres">
      <dgm:prSet presAssocID="{A9A08FF2-0A8A-4AD4-BC0F-5C1E403B7AA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shtag "/>
        </a:ext>
      </dgm:extLst>
    </dgm:pt>
    <dgm:pt modelId="{ECC5A2E0-DED9-4B38-AD3E-EC54F3C54E3A}" type="pres">
      <dgm:prSet presAssocID="{A9A08FF2-0A8A-4AD4-BC0F-5C1E403B7AA5}" presName="spaceRect" presStyleCnt="0"/>
      <dgm:spPr/>
    </dgm:pt>
    <dgm:pt modelId="{2EBA1776-16F3-489D-94AB-1E742CC7C146}" type="pres">
      <dgm:prSet presAssocID="{A9A08FF2-0A8A-4AD4-BC0F-5C1E403B7AA5}" presName="textRect" presStyleLbl="revTx" presStyleIdx="3" presStyleCnt="5">
        <dgm:presLayoutVars>
          <dgm:chMax val="1"/>
          <dgm:chPref val="1"/>
        </dgm:presLayoutVars>
      </dgm:prSet>
      <dgm:spPr/>
    </dgm:pt>
    <dgm:pt modelId="{87F3A809-E961-4A41-A815-6043BAF4DD02}" type="pres">
      <dgm:prSet presAssocID="{3DA890D5-3F6E-434A-936C-BA033BB3418C}" presName="sibTrans" presStyleCnt="0"/>
      <dgm:spPr/>
    </dgm:pt>
    <dgm:pt modelId="{46A75D5E-3EAD-49E6-8B10-E38182D9D9EE}" type="pres">
      <dgm:prSet presAssocID="{C55A136D-843F-4F46-8EFF-614A6514466D}" presName="compNode" presStyleCnt="0"/>
      <dgm:spPr/>
    </dgm:pt>
    <dgm:pt modelId="{6B8B93C9-928A-471D-8593-2BF5277C87E6}" type="pres">
      <dgm:prSet presAssocID="{C55A136D-843F-4F46-8EFF-614A6514466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61EA5A8-0D23-4CB7-A848-E158517B5AE2}" type="pres">
      <dgm:prSet presAssocID="{C55A136D-843F-4F46-8EFF-614A6514466D}" presName="spaceRect" presStyleCnt="0"/>
      <dgm:spPr/>
    </dgm:pt>
    <dgm:pt modelId="{309D0958-029C-45E5-A6DE-CB8C21DB9FAF}" type="pres">
      <dgm:prSet presAssocID="{C55A136D-843F-4F46-8EFF-614A6514466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9253C14-BED3-44FD-867C-4477AFAAA390}" srcId="{C00A99E1-6E68-4D22-80C6-DD82631F2C0D}" destId="{3BB818BD-CC03-41EA-8FC3-B9AC81C7BDD8}" srcOrd="1" destOrd="0" parTransId="{CA0745BE-5070-4FB0-85D7-2644FB7B400A}" sibTransId="{420EB1DA-2A99-48DA-B3E6-9AA0A1C36779}"/>
    <dgm:cxn modelId="{C2CABA40-03DB-4D79-B006-659D092D099F}" srcId="{C00A99E1-6E68-4D22-80C6-DD82631F2C0D}" destId="{5AE878A7-C34B-4654-B78B-3852DA9D3348}" srcOrd="2" destOrd="0" parTransId="{B07E2423-858D-4707-8E5B-2FD33A972BF9}" sibTransId="{01DC9A60-5F27-49A7-B284-371DF4DE57B7}"/>
    <dgm:cxn modelId="{AD38585D-2631-4096-B67E-6746C79B2F68}" type="presOf" srcId="{3BB818BD-CC03-41EA-8FC3-B9AC81C7BDD8}" destId="{B39395FC-706B-4D2A-902E-B76D70E6EDC1}" srcOrd="0" destOrd="0" presId="urn:microsoft.com/office/officeart/2018/2/layout/IconLabelList"/>
    <dgm:cxn modelId="{0EC8B764-D36B-470B-94EC-7A32A2D3D7EC}" type="presOf" srcId="{A67A12EF-4E27-402A-8972-247AED3339FA}" destId="{28098253-3464-401C-8CE4-1059CD62E48D}" srcOrd="0" destOrd="0" presId="urn:microsoft.com/office/officeart/2018/2/layout/IconLabelList"/>
    <dgm:cxn modelId="{5BF3E170-BCAD-41BD-B25E-84C8761E2E63}" type="presOf" srcId="{5AE878A7-C34B-4654-B78B-3852DA9D3348}" destId="{A165A6A6-89A6-4965-891E-05415DFC569A}" srcOrd="0" destOrd="0" presId="urn:microsoft.com/office/officeart/2018/2/layout/IconLabelList"/>
    <dgm:cxn modelId="{BD0C6280-73B0-4944-9B18-1B0170031417}" type="presOf" srcId="{A9A08FF2-0A8A-4AD4-BC0F-5C1E403B7AA5}" destId="{2EBA1776-16F3-489D-94AB-1E742CC7C146}" srcOrd="0" destOrd="0" presId="urn:microsoft.com/office/officeart/2018/2/layout/IconLabelList"/>
    <dgm:cxn modelId="{98B7A199-B55F-4D3F-89F5-49B86D393FB1}" srcId="{C00A99E1-6E68-4D22-80C6-DD82631F2C0D}" destId="{A67A12EF-4E27-402A-8972-247AED3339FA}" srcOrd="0" destOrd="0" parTransId="{70864D54-6DA5-4989-87EB-2068A77526EF}" sibTransId="{5E87E391-0A0E-4956-AF72-14D403E4B9DE}"/>
    <dgm:cxn modelId="{217F0EB4-6D7B-41EB-933B-BAEF3B9D6A83}" type="presOf" srcId="{C55A136D-843F-4F46-8EFF-614A6514466D}" destId="{309D0958-029C-45E5-A6DE-CB8C21DB9FAF}" srcOrd="0" destOrd="0" presId="urn:microsoft.com/office/officeart/2018/2/layout/IconLabelList"/>
    <dgm:cxn modelId="{3B86ECC3-1E4F-4466-A5BC-10A59DAA9DC6}" srcId="{C00A99E1-6E68-4D22-80C6-DD82631F2C0D}" destId="{C55A136D-843F-4F46-8EFF-614A6514466D}" srcOrd="4" destOrd="0" parTransId="{827EDF4A-170A-4C5A-8D57-999AF3845A53}" sibTransId="{7A0A0C39-E987-4BC3-8B22-DCAF6347FFD8}"/>
    <dgm:cxn modelId="{6C3135CC-38C0-4372-8855-F4675B560A15}" type="presOf" srcId="{C00A99E1-6E68-4D22-80C6-DD82631F2C0D}" destId="{09B33C88-6797-4A73-973F-A72643D4A5E8}" srcOrd="0" destOrd="0" presId="urn:microsoft.com/office/officeart/2018/2/layout/IconLabelList"/>
    <dgm:cxn modelId="{CF740DEC-03EA-4ADD-A029-CE1106750615}" srcId="{C00A99E1-6E68-4D22-80C6-DD82631F2C0D}" destId="{A9A08FF2-0A8A-4AD4-BC0F-5C1E403B7AA5}" srcOrd="3" destOrd="0" parTransId="{56F6A4F3-7A62-4C8D-9189-22CEBA8868BF}" sibTransId="{3DA890D5-3F6E-434A-936C-BA033BB3418C}"/>
    <dgm:cxn modelId="{0CA47B49-6C50-46A1-AA9A-2A9DB4DC3FF0}" type="presParOf" srcId="{09B33C88-6797-4A73-973F-A72643D4A5E8}" destId="{FA1A5262-8EB0-4854-B303-D770D94B2278}" srcOrd="0" destOrd="0" presId="urn:microsoft.com/office/officeart/2018/2/layout/IconLabelList"/>
    <dgm:cxn modelId="{2BD68903-19A9-4A8D-894E-1A3F6FE37FCD}" type="presParOf" srcId="{FA1A5262-8EB0-4854-B303-D770D94B2278}" destId="{5ADBC406-93E6-4AA8-9CDD-91C414347500}" srcOrd="0" destOrd="0" presId="urn:microsoft.com/office/officeart/2018/2/layout/IconLabelList"/>
    <dgm:cxn modelId="{6891C494-2650-4228-BBDF-EF72336AAD7C}" type="presParOf" srcId="{FA1A5262-8EB0-4854-B303-D770D94B2278}" destId="{8B565901-B788-4AD9-8D63-8440604DFA54}" srcOrd="1" destOrd="0" presId="urn:microsoft.com/office/officeart/2018/2/layout/IconLabelList"/>
    <dgm:cxn modelId="{BBBE1F70-35B3-440C-9334-73E7B4069B26}" type="presParOf" srcId="{FA1A5262-8EB0-4854-B303-D770D94B2278}" destId="{28098253-3464-401C-8CE4-1059CD62E48D}" srcOrd="2" destOrd="0" presId="urn:microsoft.com/office/officeart/2018/2/layout/IconLabelList"/>
    <dgm:cxn modelId="{62066BF7-F080-40FF-8470-3201430F3460}" type="presParOf" srcId="{09B33C88-6797-4A73-973F-A72643D4A5E8}" destId="{8716C10B-A15B-44C4-B090-151F780CBF60}" srcOrd="1" destOrd="0" presId="urn:microsoft.com/office/officeart/2018/2/layout/IconLabelList"/>
    <dgm:cxn modelId="{6A5D68AE-D5CF-4785-9B57-334AF607EA88}" type="presParOf" srcId="{09B33C88-6797-4A73-973F-A72643D4A5E8}" destId="{08898F62-F4B1-4858-B71B-186EEDBD387C}" srcOrd="2" destOrd="0" presId="urn:microsoft.com/office/officeart/2018/2/layout/IconLabelList"/>
    <dgm:cxn modelId="{A2678C79-6372-4397-AA20-CBDB05AEE5FD}" type="presParOf" srcId="{08898F62-F4B1-4858-B71B-186EEDBD387C}" destId="{EE408393-F577-4B23-8371-865E62A57DA3}" srcOrd="0" destOrd="0" presId="urn:microsoft.com/office/officeart/2018/2/layout/IconLabelList"/>
    <dgm:cxn modelId="{A461DF94-8929-4403-A577-C35871858145}" type="presParOf" srcId="{08898F62-F4B1-4858-B71B-186EEDBD387C}" destId="{82BF50D3-3EC9-4374-9024-3A44E62CB53B}" srcOrd="1" destOrd="0" presId="urn:microsoft.com/office/officeart/2018/2/layout/IconLabelList"/>
    <dgm:cxn modelId="{0EFAFAB7-F327-45C3-998E-94F572EE51B0}" type="presParOf" srcId="{08898F62-F4B1-4858-B71B-186EEDBD387C}" destId="{B39395FC-706B-4D2A-902E-B76D70E6EDC1}" srcOrd="2" destOrd="0" presId="urn:microsoft.com/office/officeart/2018/2/layout/IconLabelList"/>
    <dgm:cxn modelId="{C2F392C1-DA42-47A3-8F46-627D2C2ED0D9}" type="presParOf" srcId="{09B33C88-6797-4A73-973F-A72643D4A5E8}" destId="{CB0BBB0B-DD41-4246-A76A-2A42062ABA49}" srcOrd="3" destOrd="0" presId="urn:microsoft.com/office/officeart/2018/2/layout/IconLabelList"/>
    <dgm:cxn modelId="{0565B3D6-C4DA-49FC-8ACF-16B882D8C722}" type="presParOf" srcId="{09B33C88-6797-4A73-973F-A72643D4A5E8}" destId="{58F5288E-5B8C-4AE0-AF0D-83E704A42FB1}" srcOrd="4" destOrd="0" presId="urn:microsoft.com/office/officeart/2018/2/layout/IconLabelList"/>
    <dgm:cxn modelId="{8CFCBD6E-E8C1-4DBB-9BC5-59B066625CDE}" type="presParOf" srcId="{58F5288E-5B8C-4AE0-AF0D-83E704A42FB1}" destId="{D858595A-5361-4FA7-8344-885329421EA1}" srcOrd="0" destOrd="0" presId="urn:microsoft.com/office/officeart/2018/2/layout/IconLabelList"/>
    <dgm:cxn modelId="{F4639F43-B23B-4A9D-845B-31DD396964B8}" type="presParOf" srcId="{58F5288E-5B8C-4AE0-AF0D-83E704A42FB1}" destId="{B974D7B9-38A1-44BF-B02A-9CE40765F54D}" srcOrd="1" destOrd="0" presId="urn:microsoft.com/office/officeart/2018/2/layout/IconLabelList"/>
    <dgm:cxn modelId="{B94AE190-5B07-41A5-BBC6-943415F6AB64}" type="presParOf" srcId="{58F5288E-5B8C-4AE0-AF0D-83E704A42FB1}" destId="{A165A6A6-89A6-4965-891E-05415DFC569A}" srcOrd="2" destOrd="0" presId="urn:microsoft.com/office/officeart/2018/2/layout/IconLabelList"/>
    <dgm:cxn modelId="{6DF0A209-E8EB-41AE-88F6-F5B90A44F50D}" type="presParOf" srcId="{09B33C88-6797-4A73-973F-A72643D4A5E8}" destId="{CBA6F82B-A25C-4013-9BC8-DF703C1E50F3}" srcOrd="5" destOrd="0" presId="urn:microsoft.com/office/officeart/2018/2/layout/IconLabelList"/>
    <dgm:cxn modelId="{89977A60-D993-485D-8D8A-D3F29B8275EC}" type="presParOf" srcId="{09B33C88-6797-4A73-973F-A72643D4A5E8}" destId="{2BCDDACB-B131-4AF9-8ED5-1F78BCAA4CD4}" srcOrd="6" destOrd="0" presId="urn:microsoft.com/office/officeart/2018/2/layout/IconLabelList"/>
    <dgm:cxn modelId="{12692C98-5BCD-48CB-9A39-60A9E3DE940D}" type="presParOf" srcId="{2BCDDACB-B131-4AF9-8ED5-1F78BCAA4CD4}" destId="{241C1AC9-B307-425C-AE02-B22A62A4A3B8}" srcOrd="0" destOrd="0" presId="urn:microsoft.com/office/officeart/2018/2/layout/IconLabelList"/>
    <dgm:cxn modelId="{5366C5D1-8C55-4DC2-B86E-1A76F36B7EE7}" type="presParOf" srcId="{2BCDDACB-B131-4AF9-8ED5-1F78BCAA4CD4}" destId="{ECC5A2E0-DED9-4B38-AD3E-EC54F3C54E3A}" srcOrd="1" destOrd="0" presId="urn:microsoft.com/office/officeart/2018/2/layout/IconLabelList"/>
    <dgm:cxn modelId="{8D15490E-2279-4A7F-BC2F-58EF4DD44345}" type="presParOf" srcId="{2BCDDACB-B131-4AF9-8ED5-1F78BCAA4CD4}" destId="{2EBA1776-16F3-489D-94AB-1E742CC7C146}" srcOrd="2" destOrd="0" presId="urn:microsoft.com/office/officeart/2018/2/layout/IconLabelList"/>
    <dgm:cxn modelId="{948C35A0-9F2D-4029-903B-6C298620C293}" type="presParOf" srcId="{09B33C88-6797-4A73-973F-A72643D4A5E8}" destId="{87F3A809-E961-4A41-A815-6043BAF4DD02}" srcOrd="7" destOrd="0" presId="urn:microsoft.com/office/officeart/2018/2/layout/IconLabelList"/>
    <dgm:cxn modelId="{E10C3BDA-74F1-403D-B3A2-86DE7D3F1810}" type="presParOf" srcId="{09B33C88-6797-4A73-973F-A72643D4A5E8}" destId="{46A75D5E-3EAD-49E6-8B10-E38182D9D9EE}" srcOrd="8" destOrd="0" presId="urn:microsoft.com/office/officeart/2018/2/layout/IconLabelList"/>
    <dgm:cxn modelId="{3D74434B-3847-4B7E-9DAA-FA7340408066}" type="presParOf" srcId="{46A75D5E-3EAD-49E6-8B10-E38182D9D9EE}" destId="{6B8B93C9-928A-471D-8593-2BF5277C87E6}" srcOrd="0" destOrd="0" presId="urn:microsoft.com/office/officeart/2018/2/layout/IconLabelList"/>
    <dgm:cxn modelId="{63480B2D-919F-4EDF-AA78-2BC68920BA02}" type="presParOf" srcId="{46A75D5E-3EAD-49E6-8B10-E38182D9D9EE}" destId="{F61EA5A8-0D23-4CB7-A848-E158517B5AE2}" srcOrd="1" destOrd="0" presId="urn:microsoft.com/office/officeart/2018/2/layout/IconLabelList"/>
    <dgm:cxn modelId="{576E046B-27FE-4AB1-AE34-C61CA0000C7F}" type="presParOf" srcId="{46A75D5E-3EAD-49E6-8B10-E38182D9D9EE}" destId="{309D0958-029C-45E5-A6DE-CB8C21DB9FA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BC406-93E6-4AA8-9CDD-91C414347500}">
      <dsp:nvSpPr>
        <dsp:cNvPr id="0" name=""/>
        <dsp:cNvSpPr/>
      </dsp:nvSpPr>
      <dsp:spPr>
        <a:xfrm>
          <a:off x="459841" y="1174038"/>
          <a:ext cx="747509" cy="7475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98253-3464-401C-8CE4-1059CD62E48D}">
      <dsp:nvSpPr>
        <dsp:cNvPr id="0" name=""/>
        <dsp:cNvSpPr/>
      </dsp:nvSpPr>
      <dsp:spPr>
        <a:xfrm>
          <a:off x="3030" y="2222147"/>
          <a:ext cx="1661132" cy="95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Specific</a:t>
          </a:r>
        </a:p>
      </dsp:txBody>
      <dsp:txXfrm>
        <a:off x="3030" y="2222147"/>
        <a:ext cx="1661132" cy="955151"/>
      </dsp:txXfrm>
    </dsp:sp>
    <dsp:sp modelId="{EE408393-F577-4B23-8371-865E62A57DA3}">
      <dsp:nvSpPr>
        <dsp:cNvPr id="0" name=""/>
        <dsp:cNvSpPr/>
      </dsp:nvSpPr>
      <dsp:spPr>
        <a:xfrm>
          <a:off x="2653791" y="1174038"/>
          <a:ext cx="747509" cy="7475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395FC-706B-4D2A-902E-B76D70E6EDC1}">
      <dsp:nvSpPr>
        <dsp:cNvPr id="0" name=""/>
        <dsp:cNvSpPr/>
      </dsp:nvSpPr>
      <dsp:spPr>
        <a:xfrm>
          <a:off x="1954861" y="2222147"/>
          <a:ext cx="2145369" cy="95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 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Measurable</a:t>
          </a:r>
        </a:p>
      </dsp:txBody>
      <dsp:txXfrm>
        <a:off x="1954861" y="2222147"/>
        <a:ext cx="2145369" cy="955151"/>
      </dsp:txXfrm>
    </dsp:sp>
    <dsp:sp modelId="{D858595A-5361-4FA7-8344-885329421EA1}">
      <dsp:nvSpPr>
        <dsp:cNvPr id="0" name=""/>
        <dsp:cNvSpPr/>
      </dsp:nvSpPr>
      <dsp:spPr>
        <a:xfrm>
          <a:off x="4847740" y="1174038"/>
          <a:ext cx="747509" cy="7475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5A6A6-89A6-4965-891E-05415DFC569A}">
      <dsp:nvSpPr>
        <dsp:cNvPr id="0" name=""/>
        <dsp:cNvSpPr/>
      </dsp:nvSpPr>
      <dsp:spPr>
        <a:xfrm>
          <a:off x="4390929" y="2222147"/>
          <a:ext cx="1661132" cy="95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Achievable</a:t>
          </a:r>
        </a:p>
      </dsp:txBody>
      <dsp:txXfrm>
        <a:off x="4390929" y="2222147"/>
        <a:ext cx="1661132" cy="955151"/>
      </dsp:txXfrm>
    </dsp:sp>
    <dsp:sp modelId="{241C1AC9-B307-425C-AE02-B22A62A4A3B8}">
      <dsp:nvSpPr>
        <dsp:cNvPr id="0" name=""/>
        <dsp:cNvSpPr/>
      </dsp:nvSpPr>
      <dsp:spPr>
        <a:xfrm>
          <a:off x="6799571" y="1174038"/>
          <a:ext cx="747509" cy="7475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A1776-16F3-489D-94AB-1E742CC7C146}">
      <dsp:nvSpPr>
        <dsp:cNvPr id="0" name=""/>
        <dsp:cNvSpPr/>
      </dsp:nvSpPr>
      <dsp:spPr>
        <a:xfrm>
          <a:off x="6342760" y="2222147"/>
          <a:ext cx="1661132" cy="95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Relevant</a:t>
          </a:r>
        </a:p>
      </dsp:txBody>
      <dsp:txXfrm>
        <a:off x="6342760" y="2222147"/>
        <a:ext cx="1661132" cy="955151"/>
      </dsp:txXfrm>
    </dsp:sp>
    <dsp:sp modelId="{6B8B93C9-928A-471D-8593-2BF5277C87E6}">
      <dsp:nvSpPr>
        <dsp:cNvPr id="0" name=""/>
        <dsp:cNvSpPr/>
      </dsp:nvSpPr>
      <dsp:spPr>
        <a:xfrm>
          <a:off x="8751402" y="1174038"/>
          <a:ext cx="747509" cy="74750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D0958-029C-45E5-A6DE-CB8C21DB9FAF}">
      <dsp:nvSpPr>
        <dsp:cNvPr id="0" name=""/>
        <dsp:cNvSpPr/>
      </dsp:nvSpPr>
      <dsp:spPr>
        <a:xfrm>
          <a:off x="8294591" y="2222147"/>
          <a:ext cx="1661132" cy="955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</a:t>
          </a:r>
        </a:p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Time-Bound</a:t>
          </a:r>
        </a:p>
      </dsp:txBody>
      <dsp:txXfrm>
        <a:off x="8294591" y="2222147"/>
        <a:ext cx="1661132" cy="955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D555-41FF-4E8D-878E-146EB3B98FB9}" type="datetimeFigureOut"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F0B29-A868-4355-81A3-28BBD6AC2F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9FB25-6203-D2F6-64C9-277B7B06D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D7542F-1E28-53C4-277E-3C8AE73D11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8CD143-C4A7-7D86-0200-97A96C80A2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DD455-4B08-0E6C-0F01-23065678D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00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59265-E282-6A32-D78A-562D55B40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57FA74-6512-3D14-172F-578A5130FD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FDA2F0-BDAE-5BAC-C873-8A5EF1A98F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4AE4C-A4B0-0ACA-0502-CFB910DB2F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60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54A79-4FD5-10D4-EB13-CBD853CCE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FBFABC-96B3-0578-AE11-7BE21758D1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ABEB89-5280-A5A3-0497-28B9FD9253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FB5F2-D89D-7B4C-3A00-4F2CD79257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0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EF874-622C-52C4-DD89-196CC8C30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B27DC6-0009-8883-D5CA-22F861746D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F3C880-436D-E32E-A60B-06AA3BCC4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9CAC1-98A5-EAF6-9928-E8546FC320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0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6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B1CB4-19FA-0B5A-802D-087304608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9A06B7-C53F-E4B6-CEFC-BB37EB47C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131C62-94AE-6BB4-B869-D2412A594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B42F-9187-A11F-3121-79DAAA101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18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50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B8969-81EA-A3F7-3AE9-3357490B2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0BC254-56CF-DBD3-CB65-8164EFC2BD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5624A1-2566-B139-F38F-00E7E4392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22DDF-950C-0A47-861B-C6DCF0C32B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6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8CE9E-AB27-3B33-2289-931DC80AA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0ADB2B-B04F-2826-9086-E2C25648A6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D7C9DC-F712-33EE-6A00-618AD424B7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CCE19-2D19-8E3E-575A-1BE766D68F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42CF2-7BCE-901A-17BF-F66BAE8B0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02A50D-1FF1-71B0-76A3-1173158E32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33D7FD-E1C9-34CE-BB0A-7A7E8C41B2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232AD-43CC-FDC0-243B-1AC12F42D9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55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5448A7-AE6F-C064-7D78-4B30B6F1C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394EC2-4409-8C2A-77FD-94F87CC4B6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DD930C-6E3A-C9CB-602B-16FDDE5262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E52FF-A3D4-3F10-AB79-3CEFF4F972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2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C937-0FB1-E3EE-1825-DCAE38D5B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9EA5B-24CC-796F-B5C1-5942288E0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16DA-3B81-B86C-60B0-02C823B0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BCB7-EEBC-C0E9-B21C-E998337D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A4192-5823-8368-0DF9-7DC84F70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7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F54F-F1CC-1F6A-C369-71876ACF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74718-93AE-D91D-21FF-B5B830A2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82186-29F9-58A3-0ECC-8584E74E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6EB43-5A64-37E2-9FD3-05C5D0FF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A432-A716-55B9-18A0-A0D449A2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24C092-D278-9448-DDBE-7612245E7B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07926-F27C-5BD4-C912-C269391C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244D-6E01-83E5-4341-31C53E5C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2648B-A41E-4850-89E5-3683AAAC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33ABA-AF3D-416A-F395-3568C0EA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240DE-09F6-6168-8D83-988617B5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3644-4256-F325-875C-D9D9908F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5372C-A95C-7939-B796-FBDD5574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0BBE5-832E-CF58-FC9F-FD8E5341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8CDD0-5D83-7BEA-F21F-4FA9F6ED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63792-D4B5-15CD-D04A-8B4D7278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ABDE-820E-7ECD-CE4F-451665B7A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A3ED-8F1C-1BE6-25D6-A8984554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8CB45-E554-2B06-181A-5E96736C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29FFC-FF6D-4F64-C269-930049E54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0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E244-B275-4514-747D-DE0D8E3C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11D3-5301-370E-8BA6-5C34FAF30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762D6-88F7-A14C-3E24-B92154D78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90C15-7301-E2F1-899E-5454C16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7B00F-B0CE-5191-38AE-42CEF3F6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2B9F7-1172-3573-3F89-3F9227A2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7C5D-88E8-4699-A4DD-FF528FD1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9E8F2-03D3-09F0-239C-65E3C3241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3B2B-B203-ABBB-C179-E30C3DF05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D498D-47B9-ACF0-2AD0-D0C029E8D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47CFF-0CC6-6FCF-909C-9C0694E28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085FAD-5B99-2910-472D-A7778E9D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D3E9A-9934-DC7E-20C4-0239FE71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E4EA9-9074-5F60-41BB-1950E69B3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617B-B1C1-1DA0-481C-05FBDD3D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B72A2-700D-28AA-2F07-E2CED906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EDAC0-1C2F-C95D-FA35-A1876215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2BF6D-1C71-08DD-A683-649353AF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26432-C755-B4A8-83EB-FB91B9A2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6FE15C-22B1-094B-F5AA-2DDE010D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0EB6A-8FA3-61DA-F65A-B92A30C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3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64C7-7F74-1327-5D5F-2DB1A463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FD171-F205-9C5E-12F4-BED5D0CD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7D3D9-8C73-AF85-F32F-FB0E85214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EF37-8996-B62E-A86A-93028D77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D4856-5029-9D00-A8FC-931D5FA2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DE7F2-2906-326A-FB50-4548F498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2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94E9-83D6-B330-31FD-A044FF90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5D30C-5ED9-E804-15E3-1D2CAE1CD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A07FF-536F-7B0B-3C5E-1C9A53B97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1C598-A37A-4DB0-BE57-911A4458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AF043-5858-1746-8AFB-3EEA2D74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BE84F-A581-2780-74EA-8875253E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8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B36F4D-158B-0054-94B7-2DF4979B8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FB52-68F5-6756-3F78-CF9B13130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A5AC8-661A-1429-9BA8-DF099852C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E52ED0-BE5B-C245-BA77-29ADD65D19B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3242D-19D1-0182-AED0-69FF66603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8E97-A985-47ED-AD91-54D9045B7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Each student has different foundational skills so some students may need more support or instruction than others, while others may need less.</a:t>
            </a:r>
          </a:p>
          <a:p>
            <a:pPr marL="0" indent="0">
              <a:buNone/>
            </a:pPr>
            <a:r>
              <a:rPr lang="en-US" dirty="0"/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1CC543-6F64-5953-CA4E-659071EDB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F91-6955-591A-76A3-FDEC1712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dirty="0"/>
              <a:t>SMART Goal - Example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E4CD4C-92DC-7719-84F2-0F902F92C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B099-3FA5-C289-0E18-622749935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603639" cy="463850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800" dirty="0"/>
              <a:t>Let’s say you have noticed you don’t like speaking in front of others, also known as public speaking, and want practice these skills.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can we set up our SMART goal?</a:t>
            </a:r>
            <a:endParaRPr lang="en-US" sz="2800" dirty="0"/>
          </a:p>
        </p:txBody>
      </p:sp>
      <p:pic>
        <p:nvPicPr>
          <p:cNvPr id="6" name="Picture 5" descr="Clipboard icon">
            <a:extLst>
              <a:ext uri="{FF2B5EF4-FFF2-40B4-BE49-F238E27FC236}">
                <a16:creationId xmlns:a16="http://schemas.microsoft.com/office/drawing/2014/main" id="{EFE7C692-6987-9EEF-E0A9-7A173EBEF9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0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E28EAB-8B04-1DB7-9A56-397546771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5582-CA47-F25D-42DE-9AFCFD3E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686" y="1138266"/>
            <a:ext cx="741691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S – Specific Example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4BCCB66-D8F4-4FC5-6B93-0D57BCE3A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F46FE-3F66-BE67-9798-68D80C4D5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39" y="2007220"/>
            <a:ext cx="6723482" cy="485078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 goal should be clear and specific.</a:t>
            </a:r>
          </a:p>
          <a:p>
            <a:pPr marL="0" indent="0">
              <a:spcBef>
                <a:spcPts val="0"/>
              </a:spcBef>
              <a:spcAft>
                <a:spcPts val="4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do I want to accomplish?</a:t>
            </a:r>
            <a:endParaRPr lang="en-US" dirty="0">
              <a:solidFill>
                <a:srgbClr val="11111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will speak up more during class discussions by sharing my thoughts on assignments and readings.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Icon of target with an arrow in the bullseye">
            <a:extLst>
              <a:ext uri="{FF2B5EF4-FFF2-40B4-BE49-F238E27FC236}">
                <a16:creationId xmlns:a16="http://schemas.microsoft.com/office/drawing/2014/main" id="{8379E041-DB76-DA14-E499-A9E5C7A354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0994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4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866445-D5C7-A6F0-A700-20F858FA9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ACA1-E4DD-ECBE-5CB4-24A73099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686" y="1138266"/>
            <a:ext cx="847199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M – Measurable Example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6BFE3F-3CC3-639C-3CB2-E8C30B048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E0885-330E-2A61-B4E0-E8D22579B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 need to be able to track your progress.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How will I do this?</a:t>
            </a:r>
            <a:endParaRPr lang="en-US" dirty="0">
              <a:solidFill>
                <a:srgbClr val="11111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0" i="0" dirty="0">
                <a:solidFill>
                  <a:srgbClr val="111111"/>
                </a:solidFill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will contribute at least one comment or question in every class session for the next month.</a:t>
            </a:r>
            <a:endParaRPr lang="en-US" b="0" i="0" dirty="0">
              <a:effectLst/>
              <a:highlight>
                <a:srgbClr val="FFFFFF"/>
              </a:highlight>
            </a:endParaRPr>
          </a:p>
        </p:txBody>
      </p:sp>
      <p:pic>
        <p:nvPicPr>
          <p:cNvPr id="6" name="Picture 5" descr="Ruler icon">
            <a:extLst>
              <a:ext uri="{FF2B5EF4-FFF2-40B4-BE49-F238E27FC236}">
                <a16:creationId xmlns:a16="http://schemas.microsoft.com/office/drawing/2014/main" id="{C9A31F75-DBE6-E4A0-7323-8D6394E8693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274660" y="771753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83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AD88A8-45BF-9D16-0664-25AC7A9D4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D4CF9-94A6-D42D-4630-82ED665C2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686" y="1138266"/>
            <a:ext cx="10777531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A – Achievable Example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086361-22DE-C04D-4D63-E163DC485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2DF21-CBCA-C0C6-7E19-7025C2675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6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 goal should be realistic and attainable. How can I accomplish this?</a:t>
            </a:r>
            <a:endParaRPr lang="en-US" dirty="0">
              <a:latin typeface="Aptos" panose="020B000402020202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will prepare by jotting down my thoughts and questions before each class.</a:t>
            </a:r>
            <a:endParaRPr lang="en-US" b="0" i="0" dirty="0">
              <a:effectLst/>
              <a:highlight>
                <a:srgbClr val="FFFFFF"/>
              </a:highlight>
            </a:endParaRPr>
          </a:p>
        </p:txBody>
      </p:sp>
      <p:pic>
        <p:nvPicPr>
          <p:cNvPr id="6" name="Picture 5" descr="Checkmark icon">
            <a:extLst>
              <a:ext uri="{FF2B5EF4-FFF2-40B4-BE49-F238E27FC236}">
                <a16:creationId xmlns:a16="http://schemas.microsoft.com/office/drawing/2014/main" id="{316D539B-4ECB-037A-C127-9501321B9A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41173" y="1138266"/>
            <a:ext cx="4949582" cy="494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9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EC8147-FA77-ABB3-197A-83FB45DD3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B906-6AAB-9C8D-D24E-3FC7BAAD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R – Relevant Example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19AFA2-4674-C507-3778-39924BD87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5DDAC-E0E3-D4D3-6358-16FC5310D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Ensure your goal matters to you. How is this goal worthwhile?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Aptos" panose="020B000402020202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This goal will help me build my confidence and engage with others.</a:t>
            </a:r>
            <a:endParaRPr lang="en-US" dirty="0">
              <a:solidFill>
                <a:srgbClr val="11111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Picture 5" descr="Hashtag icon">
            <a:extLst>
              <a:ext uri="{FF2B5EF4-FFF2-40B4-BE49-F238E27FC236}">
                <a16:creationId xmlns:a16="http://schemas.microsoft.com/office/drawing/2014/main" id="{503B7FFB-C59C-570E-74F8-09556501EB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472687" y="1237068"/>
            <a:ext cx="4850780" cy="485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5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FB0274-9E40-B77D-7B24-8D93100D4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2D7A7-2B80-67A5-08CF-DEC1118D3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T – Time-Bound Example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9EF76C1-F9D3-BC95-CDC5-5012D3422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D44D2-3C52-AA53-86F0-C7E6FE82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976585" cy="463850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Every goal needs a target date for completion</a:t>
            </a:r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What is my target date?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 will </a:t>
            </a:r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check my progress at the end of one month.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Stopwatch icon">
            <a:extLst>
              <a:ext uri="{FF2B5EF4-FFF2-40B4-BE49-F238E27FC236}">
                <a16:creationId xmlns:a16="http://schemas.microsoft.com/office/drawing/2014/main" id="{9891362A-2A40-F1BA-A43F-49E0AE1B09C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5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BD7-3249-255B-1E95-AD1C0837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36415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SMART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C0DC8-E93F-B0CD-AB63-CC4A1CBB2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Pre-Employment Transition Services</a:t>
            </a:r>
          </a:p>
          <a:p>
            <a:r>
              <a:rPr lang="en-US" sz="2800" dirty="0"/>
              <a:t>Instruction in Self-Advocacy</a:t>
            </a:r>
          </a:p>
          <a:p>
            <a:r>
              <a:rPr lang="en-US" sz="2800" dirty="0">
                <a:cs typeface="Calibri"/>
              </a:rPr>
              <a:t>My Advocacy Interests</a:t>
            </a:r>
            <a:endParaRPr lang="en-US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74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F1D7C9-498B-2BCD-25F7-FDBE47ED9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6672-309C-A643-925D-F5A44A11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689360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SMART Goals Method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25C3441-8C43-4E87-35D1-8C68785F0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3B36-D906-4C71-555C-E9DAF07D8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00738" cy="485078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We are going to learn about a SMART goal and how to make one.</a:t>
            </a:r>
            <a:endParaRPr lang="en-US" b="0" i="0" dirty="0"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FF"/>
                </a:highlight>
              </a:rPr>
              <a:t>This is one example of how to set goals for yourself. </a:t>
            </a:r>
            <a:endParaRPr lang="en-US" b="0" i="0" dirty="0">
              <a:effectLst/>
              <a:highlight>
                <a:srgbClr val="FFFFFF"/>
              </a:highlight>
            </a:endParaRPr>
          </a:p>
        </p:txBody>
      </p:sp>
      <p:pic>
        <p:nvPicPr>
          <p:cNvPr id="6" name="Picture 5" descr="Icon of Human head with two gears inside">
            <a:extLst>
              <a:ext uri="{FF2B5EF4-FFF2-40B4-BE49-F238E27FC236}">
                <a16:creationId xmlns:a16="http://schemas.microsoft.com/office/drawing/2014/main" id="{AF80C7F2-7E4F-33A3-A628-1387F9C5A0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0994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2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B641-34B3-16BE-FD2B-990950B8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37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i="0" dirty="0">
                <a:solidFill>
                  <a:srgbClr val="364152"/>
                </a:solidFill>
                <a:effectLst/>
                <a:highlight>
                  <a:srgbClr val="FFFFFF"/>
                </a:highlight>
              </a:rPr>
              <a:t>SMART – What does it stand for?</a:t>
            </a:r>
            <a:endParaRPr lang="en-US" sz="5400" dirty="0"/>
          </a:p>
        </p:txBody>
      </p:sp>
      <p:graphicFrame>
        <p:nvGraphicFramePr>
          <p:cNvPr id="6" name="Content Placeholder 2" descr="SMART acronym S, specific; m, measurable; a, achievable, r, relevant, t, time-bound">
            <a:extLst>
              <a:ext uri="{FF2B5EF4-FFF2-40B4-BE49-F238E27FC236}">
                <a16:creationId xmlns:a16="http://schemas.microsoft.com/office/drawing/2014/main" id="{5EF00151-7C3B-BDA4-9362-B0FEB8FB0B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51144"/>
              </p:ext>
            </p:extLst>
          </p:nvPr>
        </p:nvGraphicFramePr>
        <p:xfrm>
          <a:off x="838200" y="2341440"/>
          <a:ext cx="995875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60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F07E-FCFD-F17C-B012-E78FBA58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S - Specific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CEDE-CF02-F16C-6330-02D6FC5D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39" y="2007220"/>
            <a:ext cx="6723482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 goal should be clear and specific.</a:t>
            </a:r>
            <a:endParaRPr lang="en-US" dirty="0">
              <a:latin typeface="Aptos" panose="020B0004020202020204" pitchFamily="34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Ask yourself: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do I want to accomplish? </a:t>
            </a:r>
            <a:endParaRPr lang="en-US" dirty="0">
              <a:solidFill>
                <a:srgbClr val="11111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Why is this goal important?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Who is involved? </a:t>
            </a:r>
            <a:endParaRPr lang="en-US" dirty="0">
              <a:solidFill>
                <a:srgbClr val="11111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is it located?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Which resources or limits are involved?</a:t>
            </a:r>
            <a:endParaRPr lang="en-US" dirty="0">
              <a:solidFill>
                <a:srgbClr val="111111"/>
              </a:solidFill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111111"/>
              </a:solidFill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Roboto"/>
                <a:ea typeface="Roboto"/>
                <a:cs typeface="Roboto"/>
              </a:rPr>
              <a:t>A good goal for me would be _______ because ______.</a:t>
            </a:r>
          </a:p>
        </p:txBody>
      </p:sp>
      <p:pic>
        <p:nvPicPr>
          <p:cNvPr id="6" name="Picture 5" descr="Icon of target with an arrow in the bullseye">
            <a:extLst>
              <a:ext uri="{FF2B5EF4-FFF2-40B4-BE49-F238E27FC236}">
                <a16:creationId xmlns:a16="http://schemas.microsoft.com/office/drawing/2014/main" id="{DDC936F4-C42E-9ADA-39B8-E04B66FEF3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0994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1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M - Measurable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5E3D46-CD27-7317-DAED-BFEB09CF8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7" y="2007220"/>
            <a:ext cx="6504514" cy="45175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 need to be able to track your progress.</a:t>
            </a:r>
            <a:endParaRPr lang="en-US" i="1" dirty="0">
              <a:solidFill>
                <a:srgbClr val="11111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Ask questions like: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much?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many?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will I know when it is accomplished?</a:t>
            </a:r>
            <a:endParaRPr lang="en-US" dirty="0">
              <a:solidFill>
                <a:srgbClr val="111111"/>
              </a:solidFill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Roboto"/>
                <a:ea typeface="Roboto"/>
                <a:cs typeface="Roboto"/>
              </a:rPr>
              <a:t>I will keep track of ____ so I know I'm making progress.</a:t>
            </a:r>
          </a:p>
          <a:p>
            <a:pPr marL="0" indent="0">
              <a:buNone/>
            </a:pPr>
            <a:endParaRPr lang="en-US" dirty="0">
              <a:highlight>
                <a:srgbClr val="FFFFFF"/>
              </a:highlight>
              <a:ea typeface="Calibri"/>
              <a:cs typeface="Calibri"/>
            </a:endParaRPr>
          </a:p>
        </p:txBody>
      </p:sp>
      <p:pic>
        <p:nvPicPr>
          <p:cNvPr id="6" name="Picture 5" descr="Ruler icon">
            <a:extLst>
              <a:ext uri="{FF2B5EF4-FFF2-40B4-BE49-F238E27FC236}">
                <a16:creationId xmlns:a16="http://schemas.microsoft.com/office/drawing/2014/main" id="{98601E04-D7E8-AB46-C05F-CC384314B9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274660" y="771753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4F2E0D-912F-2844-E34C-B9E94882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B2F2-22C9-E9BD-7B02-740F8888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A - Achievable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1A45C6A-7D20-8CCB-842E-8EFC4BF31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F5D3-8151-BFF3-53D2-0220FC0E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6" y="2007220"/>
            <a:ext cx="5823984" cy="46896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 goal should be realistic and attainable—a path you have a desire to take and have the skills to develop.</a:t>
            </a:r>
            <a:endParaRPr lang="en-US" i="1" dirty="0">
              <a:solidFill>
                <a:srgbClr val="11111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Consider: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can I accomplish this goal? How realistic is the goal, based on other constraints or limitations?</a:t>
            </a:r>
            <a:endParaRPr lang="en-US" b="0" i="0" dirty="0">
              <a:solidFill>
                <a:srgbClr val="111111"/>
              </a:solidFill>
              <a:effectLst/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Roboto"/>
                <a:ea typeface="Roboto"/>
                <a:cs typeface="Roboto"/>
              </a:rPr>
              <a:t>To reach my goal, I can take these steps ______________.</a:t>
            </a:r>
          </a:p>
        </p:txBody>
      </p:sp>
      <p:pic>
        <p:nvPicPr>
          <p:cNvPr id="6" name="Picture 5" descr="Checkmark icon">
            <a:extLst>
              <a:ext uri="{FF2B5EF4-FFF2-40B4-BE49-F238E27FC236}">
                <a16:creationId xmlns:a16="http://schemas.microsoft.com/office/drawing/2014/main" id="{02C0EC4D-81FA-3218-310C-E9BACC57FA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41173" y="1138266"/>
            <a:ext cx="4949582" cy="494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4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R - Relevant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E15006-9F34-692D-4BC2-E87F855D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148" y="2007220"/>
            <a:ext cx="6273368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Ensure your goal matters to you and aligns with other relevant goals you already have in motion or plan to make.</a:t>
            </a:r>
            <a:endParaRPr lang="en-US" i="1" dirty="0">
              <a:solidFill>
                <a:srgbClr val="11111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Reflect: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Does this seem worthwhile?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 this the right time?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Does this match our other efforts/needs?</a:t>
            </a:r>
            <a:endParaRPr lang="en-US" dirty="0">
              <a:solidFill>
                <a:srgbClr val="111111"/>
              </a:solidFill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latin typeface="Roboto"/>
                <a:ea typeface="Roboto"/>
                <a:cs typeface="Roboto"/>
              </a:rPr>
              <a:t>Reaching my goal will help me ______.</a:t>
            </a:r>
          </a:p>
        </p:txBody>
      </p:sp>
      <p:pic>
        <p:nvPicPr>
          <p:cNvPr id="6" name="Picture 5" descr="Hashtag icon">
            <a:extLst>
              <a:ext uri="{FF2B5EF4-FFF2-40B4-BE49-F238E27FC236}">
                <a16:creationId xmlns:a16="http://schemas.microsoft.com/office/drawing/2014/main" id="{3DCA25CA-4D6A-4E56-37AF-DB6ECDD6F64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472687" y="1237068"/>
            <a:ext cx="4850780" cy="485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D7CB18-1221-E749-DB12-E28C4541E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3B84-2866-FFD4-757D-9AD8D6F3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T – Time-Bound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24B11BE-0022-CC18-8C58-2D6AF139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CC79-D536-67D6-1EE8-220AF5BE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5" y="2007220"/>
            <a:ext cx="6334033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Every goal needs a target date for completion.</a:t>
            </a:r>
            <a:endParaRPr lang="en-US" i="1" dirty="0">
              <a:solidFill>
                <a:srgbClr val="11111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Think about: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When?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/>
                <a:ea typeface="Roboto"/>
                <a:cs typeface="Roboto"/>
              </a:rPr>
              <a:t>What can I do six months from now? What can I do six weeks from now?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can I do today?</a:t>
            </a:r>
            <a:endParaRPr lang="en-US" dirty="0">
              <a:solidFill>
                <a:srgbClr val="111111"/>
              </a:solidFill>
              <a:latin typeface="Roboto"/>
              <a:ea typeface="Roboto"/>
              <a:cs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I will track my progress by checking on my goal every _______ (day/week/month)</a:t>
            </a:r>
            <a:endParaRPr lang="en-US" dirty="0"/>
          </a:p>
        </p:txBody>
      </p:sp>
      <p:pic>
        <p:nvPicPr>
          <p:cNvPr id="6" name="Picture 5" descr="Stopwatch icon">
            <a:extLst>
              <a:ext uri="{FF2B5EF4-FFF2-40B4-BE49-F238E27FC236}">
                <a16:creationId xmlns:a16="http://schemas.microsoft.com/office/drawing/2014/main" id="{D3E975FF-432C-0E3E-F841-DE84C719D44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asons to Get A Job" id="{F08A53B3-F4EA-CE46-BA4A-46D6D7055494}" vid="{AD67C8BF-A0E4-BF4C-B281-A83FA640BE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1831465204F4DB895A29006AFE8C7" ma:contentTypeVersion="15" ma:contentTypeDescription="Create a new document." ma:contentTypeScope="" ma:versionID="a43be3b6f5b477ae5c888bce0072ed0a">
  <xsd:schema xmlns:xsd="http://www.w3.org/2001/XMLSchema" xmlns:xs="http://www.w3.org/2001/XMLSchema" xmlns:p="http://schemas.microsoft.com/office/2006/metadata/properties" xmlns:ns2="635b3177-b61c-404f-b326-16cfed8d247f" xmlns:ns3="047bb72d-e234-4d44-93a0-25620591dbf7" targetNamespace="http://schemas.microsoft.com/office/2006/metadata/properties" ma:root="true" ma:fieldsID="ecafbe58c1822f55246293c646578d9a" ns2:_="" ns3:_="">
    <xsd:import namespace="635b3177-b61c-404f-b326-16cfed8d247f"/>
    <xsd:import namespace="047bb72d-e234-4d44-93a0-25620591db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b3177-b61c-404f-b326-16cfed8d2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bb72d-e234-4d44-93a0-25620591dbf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128c2b3-882a-4b70-8bc4-624270d8ac9d}" ma:internalName="TaxCatchAll" ma:showField="CatchAllData" ma:web="047bb72d-e234-4d44-93a0-25620591db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5b3177-b61c-404f-b326-16cfed8d247f">
      <Terms xmlns="http://schemas.microsoft.com/office/infopath/2007/PartnerControls"/>
    </lcf76f155ced4ddcb4097134ff3c332f>
    <TaxCatchAll xmlns="047bb72d-e234-4d44-93a0-25620591db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37FF8F-773D-489F-9364-C07157711A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b3177-b61c-404f-b326-16cfed8d247f"/>
    <ds:schemaRef ds:uri="047bb72d-e234-4d44-93a0-25620591db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8235F6-1B32-4E2A-A1DE-7DBB6CBA83E3}">
  <ds:schemaRefs>
    <ds:schemaRef ds:uri="5cf0b33e-1905-47e5-996b-0077f99af4d6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e1c3404-7bb1-499b-a6cd-350a3abbcd46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635b3177-b61c-404f-b326-16cfed8d247f"/>
    <ds:schemaRef ds:uri="047bb72d-e234-4d44-93a0-25620591dbf7"/>
  </ds:schemaRefs>
</ds:datastoreItem>
</file>

<file path=customXml/itemProps3.xml><?xml version="1.0" encoding="utf-8"?>
<ds:datastoreItem xmlns:ds="http://schemas.openxmlformats.org/officeDocument/2006/customXml" ds:itemID="{EEBC545C-4F2F-4C0E-9960-CFAC69D12D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593</Words>
  <Application>Microsoft Office PowerPoint</Application>
  <PresentationFormat>Widescreen</PresentationFormat>
  <Paragraphs>88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Note to Instructors</vt:lpstr>
      <vt:lpstr>SMART Goals</vt:lpstr>
      <vt:lpstr>SMART Goals Method</vt:lpstr>
      <vt:lpstr>SMART – What does it stand for?</vt:lpstr>
      <vt:lpstr>S - Specific</vt:lpstr>
      <vt:lpstr>M - Measurable</vt:lpstr>
      <vt:lpstr>A - Achievable</vt:lpstr>
      <vt:lpstr>R - Relevant</vt:lpstr>
      <vt:lpstr>T – Time-Bound</vt:lpstr>
      <vt:lpstr>SMART Goal - Example</vt:lpstr>
      <vt:lpstr>S – Specific Example</vt:lpstr>
      <vt:lpstr>M – Measurable Example</vt:lpstr>
      <vt:lpstr>A – Achievable Example</vt:lpstr>
      <vt:lpstr>R – Relevant Example</vt:lpstr>
      <vt:lpstr>T – Time-Bound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goals</dc:title>
  <dc:subject>SMART goals</dc:subject>
  <dc:creator>OCALI | Alissa Otani-Cole</dc:creator>
  <cp:keywords>OCALI, Lifespan Transitions Center, SMART goals</cp:keywords>
  <dc:description/>
  <cp:lastModifiedBy>Heather Bridgman</cp:lastModifiedBy>
  <cp:revision>95</cp:revision>
  <dcterms:created xsi:type="dcterms:W3CDTF">2024-09-20T15:12:12Z</dcterms:created>
  <dcterms:modified xsi:type="dcterms:W3CDTF">2025-06-03T19:34:01Z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0x010100F3E1831465204F4DB895A29006AFE8C7</vt:lpwstr>
  </property>
  <property fmtid="{D5CDD505-2E9C-101B-9397-08002B2CF9AE}" pid="3" name="MediaServiceImageTags">
    <vt:lpwstr/>
  </property>
</Properties>
</file>