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73" r:id="rId5"/>
    <p:sldId id="267" r:id="rId6"/>
    <p:sldId id="268" r:id="rId7"/>
    <p:sldId id="275" r:id="rId8"/>
    <p:sldId id="277" r:id="rId9"/>
    <p:sldId id="276" r:id="rId10"/>
    <p:sldId id="293" r:id="rId11"/>
    <p:sldId id="292" r:id="rId12"/>
    <p:sldId id="294" r:id="rId13"/>
    <p:sldId id="295" r:id="rId14"/>
    <p:sldId id="296" r:id="rId15"/>
    <p:sldId id="29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67"/>
    <p:restoredTop sz="94658"/>
  </p:normalViewPr>
  <p:slideViewPr>
    <p:cSldViewPr snapToGrid="0">
      <p:cViewPr varScale="1">
        <p:scale>
          <a:sx n="84" d="100"/>
          <a:sy n="84" d="100"/>
        </p:scale>
        <p:origin x="200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2ACD1-4D4B-CA47-8DAC-6BDE538A10C3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4CE69-3B15-1B4C-A316-2CE6FADE3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82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B1CB4-19FA-0B5A-802D-087304608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9A06B7-C53F-E4B6-CEFC-BB37EB47C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131C62-94AE-6BB4-B869-D2412A594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B42F-9187-A11F-3121-79DAAA101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1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50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1B6F8-6097-F23A-F6D2-B8B281C7D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F01C28-3A47-4BDC-7FF9-91ED4FFC5A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BFBFC8-80D5-9E48-413E-D51BB35A5E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1AEE6-8589-0318-2277-6CDD66639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8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D294A-1556-81DB-110E-C9F21C7D8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A8AF49-A67A-A4E7-51F3-45CCC924BE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4654CB-6461-581C-2980-861F55D6BA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879ED-0810-8D72-A27D-775A946A06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24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48109-E8F4-C03B-2410-8E61E616E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AB6E0-4D76-6A31-B281-CAA278D732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68E212-7614-15F9-C8B5-81D24F5E6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91EEA-E756-6DDF-FE0E-CFF56626F4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8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1D079-D032-E1CD-F0DB-05E57E17E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0712B9-ED52-FA17-091E-A675288365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735774-98AB-4961-5B12-7590E83D74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AFCAE-C190-348E-9DAF-9BEF8EB257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49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103BF-988D-665B-C3F5-5BB4D48B7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170447-7857-0172-65BB-4DA742DA2F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2BD2E1-284E-B6A0-DB08-43129DC24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0B45C-1642-1C72-2528-98613A6195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25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5491-825C-2EAF-AFBA-7562EA889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7CDA6-F647-2FAD-B46D-925D0EE2D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A31C-EDD7-0E06-4A52-F9F6AA656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ED3C0-1F58-2519-A740-82FCC3A2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F115B-508A-709F-866B-8C9F9D34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5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3F00-BD43-4A81-E0F8-7320EED5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55B9D-A50E-755A-6908-B30180E8B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3FFBD-3A1E-27E6-CA12-EB39B0782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6DC1D-EEA0-B09C-C5B8-0B8726CB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EB83F-DE31-B5E4-BFFE-55C020D43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7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094B59-0079-C28D-AD60-2B7B00E87F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500FAF-057E-A8CD-E408-89802A41D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2C893-EEA7-431E-F121-1CE19CFAC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BC7C5-EE3A-2433-81A7-A404C2F7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77A7B-3CE0-6F7F-71FC-3E1BD46B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0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97A56-A895-8C96-9718-8CF8B820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2D2E2-FB7B-59B0-9E93-84F1BF12A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7F71B-E226-2505-0954-82BC7DF81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0F011-9283-D75F-2DB6-73572034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E87B3-6234-46B1-0AB6-BC309EB5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7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F2F2-CDBA-0B10-CDA8-C28CF666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7116E-5ADD-D05C-63BE-1D5611EFF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DA6A8-F562-7036-9674-4EE4851F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E4735-200C-FCAA-103C-FB915338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02A9D-657F-D298-9CF0-B8E56F25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7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F8BA4-8B07-E30B-93A5-D0320043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28AAB-CF8A-8E0B-4FD8-2C1C7CEBA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99DA8-CC77-1448-13CA-C5FFAC8A2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6541C-E7F3-6615-3DD6-BA48FD55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90514-6590-4531-DC6D-2339AE2FE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ED73D-A8F1-47AF-D5BC-BB7D1B12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5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EB675-6311-5272-E802-4B10E3C41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835CB-5CFF-9809-2C56-B62881AF9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1CF55-592B-80A9-38EC-9C960919B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9109B6-794E-593F-E1CA-B255FC963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78685-B9B9-8AFB-DF42-7558F7E0B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7241D2-52E0-E222-17AA-3F3E013B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2E1D5F-FF31-DFDD-3B08-EB6A9DE2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584275-4784-7A29-EACD-6C896A00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C3111-BF2D-5F1D-FF51-FB7CB19A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944DB8-BD6F-F4A2-35F3-DAFAA356F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D27E7-2E17-8735-D27F-8EF7B7A2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EDD6A-0FCA-A897-9C22-04DBE7480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5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09B6F2-4C16-4313-0FD6-6D6400EE3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3822C0-3A39-87F4-887D-AFADF5BE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A6B17-3EAD-EF48-A070-E280F450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4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595C-9815-504C-FF3F-943B4A9ED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E13FB-04BD-1C8D-3A72-766ECD5E6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179697-1CA4-2B94-F513-E7E1B4CE4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687F7-8EB7-6211-E01D-E3A1F852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DBD5D-F55C-9839-07C4-8E0536B8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BAA2A-40A0-DE9A-7B91-D6EABF4D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2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7115C-6352-EC8C-69C5-779EF684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3FFFC-D96F-FA0F-B64C-BF2A76859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F9BCF-8A7A-B6F3-E55A-13E22B2A8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E7A77-D703-626A-1984-F21AB55F8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FC5A2-D662-E951-0D10-323909C3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8E2FE-6ECC-E63C-C219-2CE8598A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6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54E6D2-78B1-E40B-6FC8-AC7D83A54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DE63-1DA9-6C1E-6BC3-2C5A7FD3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866DD-467E-E35F-799D-8415D2C63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C29F74-4892-E24F-9338-3B9804AA42B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B72F3-2DF4-4F79-345D-830476F2A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4ADA3-F63A-495D-7475-A2023B2A4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B39D9F-9548-464E-B1A3-04541FAA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FD4-871E-AC97-2D53-673D0D0F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to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A2AC-0C39-DA41-BF2C-B8071A3C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Each student has different foundational skills so some students may need more support or instruction than others, while others may need less.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Based on your students, you can choose which slides or information is best suited for them.</a:t>
            </a:r>
          </a:p>
        </p:txBody>
      </p:sp>
    </p:spTree>
    <p:extLst>
      <p:ext uri="{BB962C8B-B14F-4D97-AF65-F5344CB8AC3E}">
        <p14:creationId xmlns:p14="http://schemas.microsoft.com/office/powerpoint/2010/main" val="60535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4B9B4-3606-B01D-1997-340A1E711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201B-A75B-C60B-B437-DC8C2B19A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8760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Job Seeking Skills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0B1FE-9FAA-54A7-F6A5-7E0BC9DE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kern="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abilities and techniques used to search for, apply to, and secure employment, including resume writing, interviewing, and following up with potential employers.</a:t>
            </a:r>
            <a:r>
              <a:rPr lang="en-US" kern="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effectLst/>
                <a:latin typeface="Avenir Book" panose="02000503020000020003" pitchFamily="2" charset="0"/>
              </a:rPr>
              <a:t> </a:t>
            </a:r>
            <a:endParaRPr lang="en-US" dirty="0"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Graphic 3" descr="Icon of a document.">
            <a:extLst>
              <a:ext uri="{FF2B5EF4-FFF2-40B4-BE49-F238E27FC236}">
                <a16:creationId xmlns:a16="http://schemas.microsoft.com/office/drawing/2014/main" id="{5F5CE760-9018-51CD-46FC-37BC283788E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39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7144A-85F1-BE90-22E2-08BA1CBA2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633B-425F-351F-5C13-7FE1E83C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Business Organization / Hierarchy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6A1D2-E9BF-1A06-ABD0-BF4CFE8C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structure of a company that defines roles, responsibilities, and reporting relationships among employees, from entry-level to top management.</a:t>
            </a: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 </a:t>
            </a:r>
            <a:r>
              <a:rPr lang="en-US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Graphic 3" descr="Organizational hierarchy icon depicting one person at the top connected to three subordinate individuals below">
            <a:extLst>
              <a:ext uri="{FF2B5EF4-FFF2-40B4-BE49-F238E27FC236}">
                <a16:creationId xmlns:a16="http://schemas.microsoft.com/office/drawing/2014/main" id="{5D698E16-E93D-E34E-88CE-971DA63663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187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BB318-E26F-7E34-ACA8-392FCE328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26B4D-C72B-AF5F-5701-5C11FDC2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11201560" cy="155413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Employer Expectations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47F9-23D7-8011-30C8-56D284995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standards, behaviors, and performance levels that employers </a:t>
            </a:r>
            <a:r>
              <a:rPr lang="en-US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anticipate from their employees in the workplace. </a:t>
            </a:r>
          </a:p>
        </p:txBody>
      </p:sp>
      <p:pic>
        <p:nvPicPr>
          <p:cNvPr id="4" name="Graphic 3" descr="Bullseye icon">
            <a:extLst>
              <a:ext uri="{FF2B5EF4-FFF2-40B4-BE49-F238E27FC236}">
                <a16:creationId xmlns:a16="http://schemas.microsoft.com/office/drawing/2014/main" id="{9877BF34-0FD3-122F-B520-D0C4DDC939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3162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0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4BD7-3249-255B-1E95-AD1C0837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36415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Professional Skills Vocabulary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C0DC8-E93F-B0CD-AB63-CC4A1CBB2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Pre-Employment Transition Services</a:t>
            </a:r>
          </a:p>
          <a:p>
            <a:r>
              <a:rPr lang="en-US" dirty="0"/>
              <a:t>Workplace Readiness Training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745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B641-34B3-16BE-FD2B-990950B8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372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i="0" dirty="0">
                <a:solidFill>
                  <a:srgbClr val="364152"/>
                </a:solidFill>
                <a:effectLst/>
                <a:highlight>
                  <a:srgbClr val="FFFFFF"/>
                </a:highlight>
                <a:latin typeface="Avenir Book" panose="02000503020000020003" pitchFamily="2" charset="0"/>
              </a:rPr>
              <a:t>What are Professional Skills?</a:t>
            </a:r>
            <a:endParaRPr lang="en-US" sz="54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7F5DD-2D88-CF59-3BDB-19389CB7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1440"/>
            <a:ext cx="9626600" cy="2497626"/>
          </a:xfrm>
        </p:spPr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>
                <a:latin typeface="Avenir Book" panose="02000503020000020003" pitchFamily="2" charset="0"/>
              </a:rPr>
              <a:t>Professional skills are the things we do to be good workers, team members, and students. These skills help people get jobs, keep jobs, and work well with others. </a:t>
            </a:r>
          </a:p>
        </p:txBody>
      </p:sp>
    </p:spTree>
    <p:extLst>
      <p:ext uri="{BB962C8B-B14F-4D97-AF65-F5344CB8AC3E}">
        <p14:creationId xmlns:p14="http://schemas.microsoft.com/office/powerpoint/2010/main" val="411760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5334160" cy="1376334"/>
          </a:xfrm>
        </p:spPr>
        <p:txBody>
          <a:bodyPr anchor="t">
            <a:normAutofit fontScale="90000"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Workplace Communication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514600"/>
            <a:ext cx="5511369" cy="3840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kern="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</a:t>
            </a:r>
            <a:r>
              <a:rPr lang="en-US" dirty="0">
                <a:effectLst/>
              </a:rPr>
              <a:t> exchange of information and ideas, both written and verbal, among employees, peers, and supervisors in a professional setting. </a:t>
            </a:r>
            <a:endParaRPr lang="en-US" dirty="0">
              <a:latin typeface="Avenir Book" panose="02000503020000020003" pitchFamily="2" charset="0"/>
            </a:endParaRPr>
          </a:p>
        </p:txBody>
      </p:sp>
      <p:pic>
        <p:nvPicPr>
          <p:cNvPr id="4" name="Graphic 3" descr="Icon of two chat boxes to represent communication.">
            <a:extLst>
              <a:ext uri="{FF2B5EF4-FFF2-40B4-BE49-F238E27FC236}">
                <a16:creationId xmlns:a16="http://schemas.microsoft.com/office/drawing/2014/main" id="{C99E3149-E402-D1F5-F7DB-B1F1AAEE9F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1384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F2E0D-912F-2844-E34C-B9E948820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B2F2-22C9-E9BD-7B02-740F8888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841095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Work Ethics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1F5D3-8151-BFF3-53D2-0220FC0E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set of moral principles and values that guide an individual's behavior and attitude in the workplace, including honesty, reliability, and dedication.</a:t>
            </a: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 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b="0" i="0" dirty="0">
              <a:effectLst/>
              <a:highlight>
                <a:srgbClr val="FFFFFF"/>
              </a:highlight>
              <a:latin typeface="Avenir Book" panose="02000503020000020003" pitchFamily="2" charset="0"/>
            </a:endParaRPr>
          </a:p>
          <a:p>
            <a:pPr marL="0" indent="0">
              <a:buNone/>
            </a:pPr>
            <a:endParaRPr lang="en-US" dirty="0">
              <a:highlight>
                <a:srgbClr val="FFFFFF"/>
              </a:highlight>
              <a:latin typeface="Avenir Book" panose="02000503020000020003" pitchFamily="2" charset="0"/>
            </a:endParaRPr>
          </a:p>
        </p:txBody>
      </p:sp>
      <p:pic>
        <p:nvPicPr>
          <p:cNvPr id="8" name="Picture 5" descr="Icon of checklist.">
            <a:extLst>
              <a:ext uri="{FF2B5EF4-FFF2-40B4-BE49-F238E27FC236}">
                <a16:creationId xmlns:a16="http://schemas.microsoft.com/office/drawing/2014/main" id="{8B688E7B-08D9-9968-B601-D4130D824B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096000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4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Basic Customer Service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kern="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</a:t>
            </a:r>
            <a:r>
              <a:rPr lang="en-US" dirty="0">
                <a:effectLst/>
                <a:latin typeface="Avenir Book" panose="02000503020000020003" pitchFamily="2" charset="0"/>
              </a:rPr>
              <a:t>e assistance and support provided to customers who need help, information, or guidance. It’s about being clear, kind, and making sure the person gets the support they need.</a:t>
            </a:r>
            <a:endParaRPr lang="en-US" dirty="0">
              <a:latin typeface="Avenir Book" panose="02000503020000020003" pitchFamily="2" charset="0"/>
              <a:ea typeface="+mn-lt"/>
              <a:cs typeface="+mn-lt"/>
            </a:endParaRPr>
          </a:p>
        </p:txBody>
      </p:sp>
      <p:pic>
        <p:nvPicPr>
          <p:cNvPr id="4" name="Graphic 4" descr="Icon of three star rating.">
            <a:extLst>
              <a:ext uri="{FF2B5EF4-FFF2-40B4-BE49-F238E27FC236}">
                <a16:creationId xmlns:a16="http://schemas.microsoft.com/office/drawing/2014/main" id="{A21AE445-6A33-4E4C-1C2E-7E82AE44B1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01575" y="1264613"/>
            <a:ext cx="4455121" cy="445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44A5D-5B73-16E6-84C1-86B5BA7F5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58C5F-9CD5-1264-3A57-619826E6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Teamwork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D902D-6E99-DFDA-34EE-3FC39C52C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kern="0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The ability to work effectively with others, combining individual strengths to achieve shared goals</a:t>
            </a:r>
            <a:r>
              <a:rPr lang="en-US" dirty="0">
                <a:effectLst/>
                <a:latin typeface="Avenir Book" panose="02000503020000020003" pitchFamily="2" charset="0"/>
              </a:rPr>
              <a:t>. It involves communication, cooperation, and mutual support among team members to overcome challenges and complete </a:t>
            </a:r>
            <a:r>
              <a:rPr lang="en-US">
                <a:effectLst/>
                <a:latin typeface="Avenir Book" panose="02000503020000020003" pitchFamily="2" charset="0"/>
              </a:rPr>
              <a:t>tasks efficiently. </a:t>
            </a:r>
            <a:endParaRPr lang="en-US" dirty="0">
              <a:latin typeface="Avenir Book" panose="02000503020000020003" pitchFamily="2" charset="0"/>
              <a:ea typeface="+mn-lt"/>
              <a:cs typeface="+mn-lt"/>
            </a:endParaRPr>
          </a:p>
        </p:txBody>
      </p:sp>
      <p:pic>
        <p:nvPicPr>
          <p:cNvPr id="4" name="Graphic 4" descr="Icon of five hands in a circle to represent teamwork.">
            <a:extLst>
              <a:ext uri="{FF2B5EF4-FFF2-40B4-BE49-F238E27FC236}">
                <a16:creationId xmlns:a16="http://schemas.microsoft.com/office/drawing/2014/main" id="{1A610718-FC3D-5BCE-6350-261B74B5218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01575" y="1264613"/>
            <a:ext cx="4455121" cy="445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5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  <a:latin typeface="Avenir Book" panose="02000503020000020003" pitchFamily="2" charset="0"/>
              </a:rPr>
              <a:t>Networking</a:t>
            </a:r>
            <a:endParaRPr lang="en-US" sz="480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Using existing relationships </a:t>
            </a:r>
            <a:r>
              <a:rPr lang="en-US" b="0" i="0" dirty="0">
                <a:effectLst/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or </a:t>
            </a:r>
            <a:r>
              <a:rPr lang="en-US" dirty="0"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meeting new people </a:t>
            </a:r>
            <a:r>
              <a:rPr lang="en-US" b="0" i="0" dirty="0">
                <a:effectLst/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and </a:t>
            </a:r>
            <a:r>
              <a:rPr lang="en-US" dirty="0"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building relationships that can help both of </a:t>
            </a:r>
            <a:r>
              <a:rPr lang="en-US" b="0" i="0" dirty="0">
                <a:effectLst/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you </a:t>
            </a:r>
            <a:r>
              <a:rPr lang="en-US" dirty="0">
                <a:highlight>
                  <a:srgbClr val="FFFFFF"/>
                </a:highlight>
                <a:latin typeface="Avenir Book" panose="02000503020000020003" pitchFamily="2" charset="0"/>
                <a:ea typeface="+mn-lt"/>
                <a:cs typeface="+mn-lt"/>
              </a:rPr>
              <a:t>in your interests or careers.</a:t>
            </a:r>
            <a:endParaRPr lang="en-US" dirty="0">
              <a:latin typeface="Avenir Book" panose="02000503020000020003" pitchFamily="2" charset="0"/>
            </a:endParaRPr>
          </a:p>
        </p:txBody>
      </p:sp>
      <p:pic>
        <p:nvPicPr>
          <p:cNvPr id="4" name="Graphic 3" descr="Icon of a human figure in center circle with five lines extending outward to represent networking.">
            <a:extLst>
              <a:ext uri="{FF2B5EF4-FFF2-40B4-BE49-F238E27FC236}">
                <a16:creationId xmlns:a16="http://schemas.microsoft.com/office/drawing/2014/main" id="{C99E3149-E402-D1F5-F7DB-B1F1AAEE9F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58620" y="11384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7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1845B-0367-AAEB-16EE-90FCC6AC5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C68A-55A9-D10A-3520-413501B4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8760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  <a:latin typeface="Avenir Book" panose="02000503020000020003" pitchFamily="2" charset="0"/>
              </a:rPr>
              <a:t>Workplace Health and Safety</a:t>
            </a:r>
            <a:endParaRPr lang="en-US" sz="4800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007B0-4064-B337-315A-82A0169AD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base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Segoe UI" panose="020B0502040204020203" pitchFamily="34" charset="0"/>
              </a:rPr>
              <a:t>Practices</a:t>
            </a:r>
            <a:r>
              <a:rPr lang="en-US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and procedures designed to prevent accidents, injuries, and illnesses in the workplace, ensuring the well-being of all employees.</a:t>
            </a:r>
            <a:r>
              <a:rPr lang="en-US" dirty="0">
                <a:solidFill>
                  <a:srgbClr val="00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 </a:t>
            </a:r>
            <a:r>
              <a:rPr lang="en-US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Graphic 3" descr="Icon of person slipping on a wet surface.">
            <a:extLst>
              <a:ext uri="{FF2B5EF4-FFF2-40B4-BE49-F238E27FC236}">
                <a16:creationId xmlns:a16="http://schemas.microsoft.com/office/drawing/2014/main" id="{6B76B2CF-0C2A-6FC6-4814-396F35C095C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820525" y="1478122"/>
            <a:ext cx="4631246" cy="463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7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1c3404-7bb1-499b-a6cd-350a3abbcd46">
      <Terms xmlns="http://schemas.microsoft.com/office/infopath/2007/PartnerControls"/>
    </lcf76f155ced4ddcb4097134ff3c332f>
    <WebTeamStatus xmlns="ee1c3404-7bb1-499b-a6cd-350a3abbcd46" xsi:nil="true"/>
    <URL xmlns="ee1c3404-7bb1-499b-a6cd-350a3abbcd46" xsi:nil="true"/>
    <TaxCatchAll xmlns="5cf0b33e-1905-47e5-996b-0077f99af4d6" xsi:nil="true"/>
    <AccessibilityCheck xmlns="ee1c3404-7bb1-499b-a6cd-350a3abbcd4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752FADFD2D124AB4CD54A58BF7E22E" ma:contentTypeVersion="19" ma:contentTypeDescription="Create a new document." ma:contentTypeScope="" ma:versionID="3ddc4f5d2d95026aa1b088f09c93546a">
  <xsd:schema xmlns:xsd="http://www.w3.org/2001/XMLSchema" xmlns:xs="http://www.w3.org/2001/XMLSchema" xmlns:p="http://schemas.microsoft.com/office/2006/metadata/properties" xmlns:ns2="ee1c3404-7bb1-499b-a6cd-350a3abbcd46" xmlns:ns3="5cf0b33e-1905-47e5-996b-0077f99af4d6" targetNamespace="http://schemas.microsoft.com/office/2006/metadata/properties" ma:root="true" ma:fieldsID="74d542876a60a160c852370e2e0b676b" ns2:_="" ns3:_="">
    <xsd:import namespace="ee1c3404-7bb1-499b-a6cd-350a3abbcd46"/>
    <xsd:import namespace="5cf0b33e-1905-47e5-996b-0077f99af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AccessibilityCheck" minOccurs="0"/>
                <xsd:element ref="ns2:WebTeamStatus" minOccurs="0"/>
                <xsd:element ref="ns2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c3404-7bb1-499b-a6cd-350a3abbcd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AccessibilityCheck" ma:index="22" nillable="true" ma:displayName="Accessibility Check" ma:description="Where in the process of Accessibility Check " ma:format="Dropdown" ma:internalName="AccessibilityCheck">
      <xsd:simpleType>
        <xsd:restriction base="dms:Choice">
          <xsd:enumeration value="ACC Complete"/>
          <xsd:enumeration value="Ready for ACC"/>
          <xsd:enumeration value="Not Ready for ACC"/>
          <xsd:enumeration value="Sent to ACC"/>
        </xsd:restriction>
      </xsd:simpleType>
    </xsd:element>
    <xsd:element name="WebTeamStatus" ma:index="23" nillable="true" ma:displayName="Web Team Status" ma:format="Dropdown" ma:internalName="WebTeamStatus">
      <xsd:simpleType>
        <xsd:restriction base="dms:Choice">
          <xsd:enumeration value="Loaded"/>
        </xsd:restriction>
      </xsd:simpleType>
    </xsd:element>
    <xsd:element name="URL" ma:index="24" nillable="true" ma:displayName="URL" ma:format="Dropdown" ma:internalName="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0b33e-1905-47e5-996b-0077f99af4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aaa2d04-3348-4be5-b415-0c4ba4372c78}" ma:internalName="TaxCatchAll" ma:showField="CatchAllData" ma:web="5cf0b33e-1905-47e5-996b-0077f99af4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E9FE4-5300-4C12-A360-A338CDBE433F}">
  <ds:schemaRefs>
    <ds:schemaRef ds:uri="http://schemas.microsoft.com/office/infopath/2007/PartnerControls"/>
    <ds:schemaRef ds:uri="http://purl.org/dc/dcmitype/"/>
    <ds:schemaRef ds:uri="ee1c3404-7bb1-499b-a6cd-350a3abbcd46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5cf0b33e-1905-47e5-996b-0077f99af4d6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7D251D2-BFF2-490A-9529-7CF2059095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174E3E-F7D2-41E1-A060-44CAA69B61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1c3404-7bb1-499b-a6cd-350a3abbcd46"/>
    <ds:schemaRef ds:uri="5cf0b33e-1905-47e5-996b-0077f99af4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359</Words>
  <Application>Microsoft Office PowerPoint</Application>
  <PresentationFormat>Widescreen</PresentationFormat>
  <Paragraphs>36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Note to Instructors</vt:lpstr>
      <vt:lpstr>Professional Skills Vocabulary</vt:lpstr>
      <vt:lpstr>What are Professional Skills?</vt:lpstr>
      <vt:lpstr>Workplace Communication</vt:lpstr>
      <vt:lpstr>Work Ethics</vt:lpstr>
      <vt:lpstr>Basic Customer Service</vt:lpstr>
      <vt:lpstr>Teamwork</vt:lpstr>
      <vt:lpstr>Networking</vt:lpstr>
      <vt:lpstr>Workplace Health and Safety</vt:lpstr>
      <vt:lpstr>Job Seeking Skills</vt:lpstr>
      <vt:lpstr>Business Organization / Hierarchy</vt:lpstr>
      <vt:lpstr>Employer Expectations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Alissa Otani-Cole</dc:creator>
  <cp:lastModifiedBy>Alissa Otani-Cole</cp:lastModifiedBy>
  <cp:revision>3</cp:revision>
  <dcterms:created xsi:type="dcterms:W3CDTF">2025-02-25T02:01:22Z</dcterms:created>
  <dcterms:modified xsi:type="dcterms:W3CDTF">2025-06-26T19:33:21Z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0x010100E6752FADFD2D124AB4CD54A58BF7E22E</vt:lpwstr>
  </property>
  <property fmtid="{D5CDD505-2E9C-101B-9397-08002B2CF9AE}" pid="3" name="MediaServiceImageTags">
    <vt:lpwstr/>
  </property>
</Properties>
</file>