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4"/>
  </p:sldMasterIdLst>
  <p:notesMasterIdLst>
    <p:notesMasterId r:id="rId15"/>
  </p:notesMasterIdLst>
  <p:sldIdLst>
    <p:sldId id="265" r:id="rId5"/>
    <p:sldId id="256" r:id="rId6"/>
    <p:sldId id="257" r:id="rId7"/>
    <p:sldId id="258" r:id="rId8"/>
    <p:sldId id="259" r:id="rId9"/>
    <p:sldId id="260" r:id="rId10"/>
    <p:sldId id="261" r:id="rId11"/>
    <p:sldId id="262" r:id="rId12"/>
    <p:sldId id="263" r:id="rId13"/>
    <p:sldId id="26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23"/>
    <p:restoredTop sz="94658"/>
  </p:normalViewPr>
  <p:slideViewPr>
    <p:cSldViewPr snapToGrid="0">
      <p:cViewPr varScale="1">
        <p:scale>
          <a:sx n="99" d="100"/>
          <a:sy n="99" d="100"/>
        </p:scale>
        <p:origin x="176" y="63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491D3E-C4C6-6643-805D-B501D3447BCF}" type="datetimeFigureOut">
              <a:rPr lang="en-US" smtClean="0"/>
              <a:t>6/3/2025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27A0DA-8C61-8B44-BFF2-8B1832B24B56}" type="slidenum">
              <a:rPr lang="en-US" smtClean="0"/>
              <a:t>‹#›</a:t>
            </a:fld>
            <a:endParaRPr lang="en-US"/>
          </a:p>
        </p:txBody>
      </p:sp>
    </p:spTree>
    <p:extLst>
      <p:ext uri="{BB962C8B-B14F-4D97-AF65-F5344CB8AC3E}">
        <p14:creationId xmlns:p14="http://schemas.microsoft.com/office/powerpoint/2010/main" val="658170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627A0DA-8C61-8B44-BFF2-8B1832B24B56}" type="slidenum">
              <a:rPr lang="en-US" smtClean="0"/>
              <a:t>10</a:t>
            </a:fld>
            <a:endParaRPr lang="en-US"/>
          </a:p>
        </p:txBody>
      </p:sp>
    </p:spTree>
    <p:extLst>
      <p:ext uri="{BB962C8B-B14F-4D97-AF65-F5344CB8AC3E}">
        <p14:creationId xmlns:p14="http://schemas.microsoft.com/office/powerpoint/2010/main" val="11171348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6/3/2025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684331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709171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087744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28828774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893164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46CE7D5-CF57-46EF-B807-FDD0502418D4}" type="datetimeFigureOut">
              <a:rPr lang="en-US" smtClean="0"/>
              <a:t>6/3/2025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0884712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46CE7D5-CF57-46EF-B807-FDD0502418D4}" type="datetimeFigureOut">
              <a:rPr lang="en-US" smtClean="0"/>
              <a:t>6/3/2025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0085390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78054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1955945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850514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877027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6/3/2025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26052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6/3/2025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77822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6/3/2025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379644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6/3/2025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669062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846CE7D5-CF57-46EF-B807-FDD0502418D4}" type="datetimeFigureOut">
              <a:rPr lang="en-US" smtClean="0"/>
              <a:t>6/3/2025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828528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001715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50259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46CE7D5-CF57-46EF-B807-FDD0502418D4}" type="datetimeFigureOut">
              <a:rPr lang="en-US" smtClean="0"/>
              <a:t>6/3/2025</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257488118"/>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 id="2147483755" r:id="rId17"/>
    <p:sldLayoutId id="2147483756"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A4D9F9-5577-2149-7D7E-13A42FB268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39DAB0-ACA4-F744-87D1-280898EC13F9}"/>
              </a:ext>
            </a:extLst>
          </p:cNvPr>
          <p:cNvSpPr>
            <a:spLocks noGrp="1"/>
          </p:cNvSpPr>
          <p:nvPr>
            <p:ph type="title"/>
          </p:nvPr>
        </p:nvSpPr>
        <p:spPr/>
        <p:txBody>
          <a:bodyPr>
            <a:normAutofit/>
          </a:bodyPr>
          <a:lstStyle/>
          <a:p>
            <a:r>
              <a:rPr lang="en-US" sz="4000" cap="none" dirty="0"/>
              <a:t>Directions</a:t>
            </a:r>
            <a:endParaRPr lang="en-US" sz="4000" dirty="0"/>
          </a:p>
        </p:txBody>
      </p:sp>
      <p:sp>
        <p:nvSpPr>
          <p:cNvPr id="3" name="Content Placeholder 2">
            <a:extLst>
              <a:ext uri="{FF2B5EF4-FFF2-40B4-BE49-F238E27FC236}">
                <a16:creationId xmlns:a16="http://schemas.microsoft.com/office/drawing/2014/main" id="{D668038C-3A92-03DE-AAD6-4191117FBED6}"/>
              </a:ext>
            </a:extLst>
          </p:cNvPr>
          <p:cNvSpPr>
            <a:spLocks noGrp="1"/>
          </p:cNvSpPr>
          <p:nvPr>
            <p:ph idx="1"/>
          </p:nvPr>
        </p:nvSpPr>
        <p:spPr>
          <a:xfrm>
            <a:off x="1095319" y="2214694"/>
            <a:ext cx="9919847" cy="3416300"/>
          </a:xfrm>
        </p:spPr>
        <p:txBody>
          <a:bodyPr vert="horz" lIns="91440" tIns="45720" rIns="91440" bIns="45720" rtlCol="0" anchor="t">
            <a:normAutofit/>
          </a:bodyPr>
          <a:lstStyle/>
          <a:p>
            <a:pPr>
              <a:buFont typeface="Wingdings" pitchFamily="2" charset="2"/>
              <a:buChar char="Ø"/>
            </a:pPr>
            <a:r>
              <a:rPr lang="en-US" sz="2800" cap="none" dirty="0"/>
              <a:t>Download a copy of this slide show.</a:t>
            </a:r>
          </a:p>
          <a:p>
            <a:pPr>
              <a:buFont typeface="Wingdings" pitchFamily="2" charset="2"/>
              <a:buChar char="Ø"/>
            </a:pPr>
            <a:r>
              <a:rPr lang="en-US" sz="2800" cap="none" dirty="0"/>
              <a:t>Have students update the slides so that the information represents them.  Updates include personalizing the information, images, font style, and more.</a:t>
            </a:r>
          </a:p>
          <a:p>
            <a:pPr>
              <a:buFont typeface="Wingdings" pitchFamily="2" charset="2"/>
              <a:buChar char="Ø"/>
            </a:pPr>
            <a:r>
              <a:rPr lang="en-US" sz="2800" cap="none" dirty="0"/>
              <a:t>Have the students use this at their next planning meeting.</a:t>
            </a:r>
          </a:p>
          <a:p>
            <a:pPr marL="0" indent="0">
              <a:buNone/>
            </a:pPr>
            <a:endParaRPr lang="en-US" dirty="0"/>
          </a:p>
        </p:txBody>
      </p:sp>
    </p:spTree>
    <p:extLst>
      <p:ext uri="{BB962C8B-B14F-4D97-AF65-F5344CB8AC3E}">
        <p14:creationId xmlns:p14="http://schemas.microsoft.com/office/powerpoint/2010/main" val="20124908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93F01-E25C-9BC7-50CD-5924D4D7C1EB}"/>
              </a:ext>
            </a:extLst>
          </p:cNvPr>
          <p:cNvSpPr>
            <a:spLocks noGrp="1"/>
          </p:cNvSpPr>
          <p:nvPr>
            <p:ph type="title"/>
          </p:nvPr>
        </p:nvSpPr>
        <p:spPr/>
        <p:txBody>
          <a:bodyPr/>
          <a:lstStyle/>
          <a:p>
            <a:r>
              <a:rPr lang="en-US" cap="none" dirty="0"/>
              <a:t>Accommodations That Might Help Me</a:t>
            </a:r>
          </a:p>
        </p:txBody>
      </p:sp>
      <p:sp>
        <p:nvSpPr>
          <p:cNvPr id="3" name="Content Placeholder 2">
            <a:extLst>
              <a:ext uri="{FF2B5EF4-FFF2-40B4-BE49-F238E27FC236}">
                <a16:creationId xmlns:a16="http://schemas.microsoft.com/office/drawing/2014/main" id="{60CB768A-126A-3349-DA3D-ACB0FCDC409D}"/>
              </a:ext>
            </a:extLst>
          </p:cNvPr>
          <p:cNvSpPr>
            <a:spLocks noGrp="1"/>
          </p:cNvSpPr>
          <p:nvPr>
            <p:ph idx="1"/>
          </p:nvPr>
        </p:nvSpPr>
        <p:spPr>
          <a:xfrm>
            <a:off x="626302" y="1841326"/>
            <a:ext cx="11110586" cy="4759045"/>
          </a:xfrm>
        </p:spPr>
        <p:txBody>
          <a:bodyPr vert="horz" lIns="91440" tIns="45720" rIns="91440" bIns="45720" rtlCol="0" anchor="t">
            <a:noAutofit/>
          </a:bodyPr>
          <a:lstStyle/>
          <a:p>
            <a:pPr marL="460375" indent="-449263">
              <a:lnSpc>
                <a:spcPct val="100000"/>
              </a:lnSpc>
              <a:spcBef>
                <a:spcPts val="0"/>
              </a:spcBef>
            </a:pPr>
            <a:r>
              <a:rPr lang="en-US" sz="2800" cap="none" dirty="0"/>
              <a:t>In this section, list out accommodations that may help you.</a:t>
            </a:r>
          </a:p>
          <a:p>
            <a:pPr marL="460375" indent="-449263">
              <a:lnSpc>
                <a:spcPct val="100000"/>
              </a:lnSpc>
              <a:spcBef>
                <a:spcPts val="0"/>
              </a:spcBef>
            </a:pPr>
            <a:r>
              <a:rPr lang="en-US" sz="2800" cap="none" dirty="0"/>
              <a:t>Here are some examples:</a:t>
            </a:r>
          </a:p>
          <a:p>
            <a:pPr marL="858838" lvl="1" indent="-449263">
              <a:lnSpc>
                <a:spcPct val="100000"/>
              </a:lnSpc>
              <a:spcBef>
                <a:spcPts val="0"/>
              </a:spcBef>
              <a:buClr>
                <a:srgbClr val="000000"/>
              </a:buClr>
              <a:buFont typeface="Courier New" panose="020B0604020202020204" pitchFamily="34" charset="0"/>
              <a:buChar char="o"/>
            </a:pPr>
            <a:r>
              <a:rPr lang="en-US" sz="2800" cap="none" dirty="0"/>
              <a:t>I need short motor breaks throughout activities to help me stay focused</a:t>
            </a:r>
          </a:p>
          <a:p>
            <a:pPr marL="858838" lvl="1" indent="-449263">
              <a:lnSpc>
                <a:spcPct val="100000"/>
              </a:lnSpc>
              <a:spcBef>
                <a:spcPts val="0"/>
              </a:spcBef>
              <a:buFont typeface="Courier New" panose="020B0604020202020204" pitchFamily="34" charset="0"/>
              <a:buChar char="o"/>
            </a:pPr>
            <a:r>
              <a:rPr lang="en-US" sz="2800" cap="none" dirty="0"/>
              <a:t>I need a computer/keyboard to type out my assignments and take notes because writing is hard for me </a:t>
            </a:r>
          </a:p>
          <a:p>
            <a:pPr marL="858838" lvl="1" indent="-449263">
              <a:lnSpc>
                <a:spcPct val="100000"/>
              </a:lnSpc>
              <a:spcBef>
                <a:spcPts val="0"/>
              </a:spcBef>
              <a:buFont typeface="Courier New" panose="020B0604020202020204" pitchFamily="34" charset="0"/>
              <a:buChar char="o"/>
            </a:pPr>
            <a:r>
              <a:rPr lang="en-US" sz="2800" cap="none" dirty="0"/>
              <a:t>I need a notetaker to make sure that I am capturing key information </a:t>
            </a:r>
          </a:p>
          <a:p>
            <a:pPr marL="858838" lvl="1" indent="-449263">
              <a:lnSpc>
                <a:spcPct val="100000"/>
              </a:lnSpc>
              <a:spcBef>
                <a:spcPts val="0"/>
              </a:spcBef>
              <a:buFont typeface="Courier New" panose="020B0604020202020204" pitchFamily="34" charset="0"/>
              <a:buChar char="o"/>
            </a:pPr>
            <a:r>
              <a:rPr lang="en-US" sz="2800" cap="none" dirty="0"/>
              <a:t>I need extra time on tests because I process information at a slower rate than my peers</a:t>
            </a:r>
          </a:p>
          <a:p>
            <a:pPr marL="460375" indent="-449263">
              <a:lnSpc>
                <a:spcPct val="100000"/>
              </a:lnSpc>
              <a:spcBef>
                <a:spcPts val="0"/>
              </a:spcBef>
              <a:buClr>
                <a:srgbClr val="000000"/>
              </a:buClr>
            </a:pPr>
            <a:r>
              <a:rPr lang="en-US" sz="2800" cap="none" dirty="0"/>
              <a:t>You can look up other ideas or talk about this with others that support you</a:t>
            </a:r>
          </a:p>
        </p:txBody>
      </p:sp>
    </p:spTree>
    <p:extLst>
      <p:ext uri="{BB962C8B-B14F-4D97-AF65-F5344CB8AC3E}">
        <p14:creationId xmlns:p14="http://schemas.microsoft.com/office/powerpoint/2010/main" val="4091860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0104" y="902528"/>
            <a:ext cx="3535049" cy="4607626"/>
          </a:xfrm>
        </p:spPr>
        <p:txBody>
          <a:bodyPr vert="horz" lIns="91440" tIns="45720" rIns="91440" bIns="45720" rtlCol="0" anchor="ctr">
            <a:normAutofit/>
          </a:bodyPr>
          <a:lstStyle/>
          <a:p>
            <a:r>
              <a:rPr lang="en-US" sz="4800" cap="none" dirty="0"/>
              <a:t>Welcome to [</a:t>
            </a:r>
            <a:r>
              <a:rPr lang="en-US" sz="4800" i="1" cap="none" dirty="0">
                <a:highlight>
                  <a:srgbClr val="FFFF00"/>
                </a:highlight>
              </a:rPr>
              <a:t>Name</a:t>
            </a:r>
            <a:r>
              <a:rPr lang="en-US" sz="4800" cap="none" dirty="0"/>
              <a:t>]’s</a:t>
            </a:r>
            <a:r>
              <a:rPr lang="en-US" sz="4800" i="1" cap="none" dirty="0"/>
              <a:t> </a:t>
            </a:r>
            <a:r>
              <a:rPr lang="en-US" sz="4800" cap="none" dirty="0"/>
              <a:t>Planning Meeting</a:t>
            </a:r>
            <a:endParaRPr lang="en-US" sz="4800" dirty="0"/>
          </a:p>
        </p:txBody>
      </p:sp>
      <p:sp>
        <p:nvSpPr>
          <p:cNvPr id="7" name="Content Placeholder 6">
            <a:extLst>
              <a:ext uri="{FF2B5EF4-FFF2-40B4-BE49-F238E27FC236}">
                <a16:creationId xmlns:a16="http://schemas.microsoft.com/office/drawing/2014/main" id="{6F33DA0E-1E6C-FD46-CF25-4220D05FF110}"/>
              </a:ext>
            </a:extLst>
          </p:cNvPr>
          <p:cNvSpPr>
            <a:spLocks noGrp="1"/>
          </p:cNvSpPr>
          <p:nvPr>
            <p:ph sz="quarter" idx="13"/>
          </p:nvPr>
        </p:nvSpPr>
        <p:spPr>
          <a:xfrm>
            <a:off x="7030658" y="2637287"/>
            <a:ext cx="4271319" cy="1138108"/>
          </a:xfrm>
        </p:spPr>
        <p:txBody>
          <a:bodyPr>
            <a:normAutofit/>
          </a:bodyPr>
          <a:lstStyle/>
          <a:p>
            <a:pPr marL="0" indent="0" algn="ctr">
              <a:buNone/>
            </a:pPr>
            <a:r>
              <a:rPr lang="en-US" sz="2800" i="1" cap="none" dirty="0"/>
              <a:t>Insert a picture that represents the student</a:t>
            </a:r>
          </a:p>
        </p:txBody>
      </p:sp>
    </p:spTree>
    <p:extLst>
      <p:ext uri="{BB962C8B-B14F-4D97-AF65-F5344CB8AC3E}">
        <p14:creationId xmlns:p14="http://schemas.microsoft.com/office/powerpoint/2010/main" val="109857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77B50-78D3-AD9B-AE01-082EF98EB16C}"/>
              </a:ext>
            </a:extLst>
          </p:cNvPr>
          <p:cNvSpPr>
            <a:spLocks noGrp="1"/>
          </p:cNvSpPr>
          <p:nvPr>
            <p:ph type="title"/>
          </p:nvPr>
        </p:nvSpPr>
        <p:spPr/>
        <p:txBody>
          <a:bodyPr/>
          <a:lstStyle/>
          <a:p>
            <a:r>
              <a:rPr lang="en-US" cap="none" dirty="0"/>
              <a:t>Invited Guests </a:t>
            </a:r>
          </a:p>
        </p:txBody>
      </p:sp>
      <p:sp>
        <p:nvSpPr>
          <p:cNvPr id="3" name="Content Placeholder 2">
            <a:extLst>
              <a:ext uri="{FF2B5EF4-FFF2-40B4-BE49-F238E27FC236}">
                <a16:creationId xmlns:a16="http://schemas.microsoft.com/office/drawing/2014/main" id="{F163F3C5-09F7-82DF-DACA-6BCEA8929629}"/>
              </a:ext>
            </a:extLst>
          </p:cNvPr>
          <p:cNvSpPr>
            <a:spLocks noGrp="1"/>
          </p:cNvSpPr>
          <p:nvPr>
            <p:ph idx="1"/>
          </p:nvPr>
        </p:nvSpPr>
        <p:spPr>
          <a:xfrm>
            <a:off x="1154954" y="2340453"/>
            <a:ext cx="8825659" cy="3416300"/>
          </a:xfrm>
        </p:spPr>
        <p:txBody>
          <a:bodyPr vert="horz" lIns="91440" tIns="45720" rIns="91440" bIns="45720" rtlCol="0" anchor="t">
            <a:normAutofit/>
          </a:bodyPr>
          <a:lstStyle/>
          <a:p>
            <a:pPr marL="0" indent="0">
              <a:buNone/>
            </a:pPr>
            <a:r>
              <a:rPr lang="en-US" sz="2800" cap="none" dirty="0"/>
              <a:t>Here is a list of people I have invited to my planning meeting and their relationship to me:</a:t>
            </a:r>
          </a:p>
          <a:p>
            <a:pPr>
              <a:lnSpc>
                <a:spcPct val="100000"/>
              </a:lnSpc>
              <a:spcBef>
                <a:spcPts val="0"/>
              </a:spcBef>
            </a:pPr>
            <a:r>
              <a:rPr lang="en-US" sz="2800" i="1" cap="none" dirty="0"/>
              <a:t>Name, Title</a:t>
            </a:r>
          </a:p>
          <a:p>
            <a:pPr>
              <a:lnSpc>
                <a:spcPct val="100000"/>
              </a:lnSpc>
              <a:spcBef>
                <a:spcPts val="0"/>
              </a:spcBef>
            </a:pPr>
            <a:r>
              <a:rPr lang="en-US" sz="2800" i="1" cap="none" dirty="0"/>
              <a:t> </a:t>
            </a:r>
          </a:p>
          <a:p>
            <a:pPr>
              <a:lnSpc>
                <a:spcPct val="100000"/>
              </a:lnSpc>
              <a:spcBef>
                <a:spcPts val="0"/>
              </a:spcBef>
            </a:pPr>
            <a:r>
              <a:rPr lang="en-US" sz="2800" i="1" cap="none" dirty="0"/>
              <a:t> </a:t>
            </a:r>
            <a:endParaRPr lang="en-US" sz="2800" cap="none" dirty="0"/>
          </a:p>
          <a:p>
            <a:pPr marL="0" indent="0">
              <a:buNone/>
            </a:pPr>
            <a:endParaRPr lang="en-US" dirty="0"/>
          </a:p>
        </p:txBody>
      </p:sp>
    </p:spTree>
    <p:extLst>
      <p:ext uri="{BB962C8B-B14F-4D97-AF65-F5344CB8AC3E}">
        <p14:creationId xmlns:p14="http://schemas.microsoft.com/office/powerpoint/2010/main" val="1915111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7FF73-593E-2DC2-DBC9-5484C44E37DD}"/>
              </a:ext>
            </a:extLst>
          </p:cNvPr>
          <p:cNvSpPr>
            <a:spLocks noGrp="1"/>
          </p:cNvSpPr>
          <p:nvPr>
            <p:ph type="title"/>
          </p:nvPr>
        </p:nvSpPr>
        <p:spPr/>
        <p:txBody>
          <a:bodyPr/>
          <a:lstStyle/>
          <a:p>
            <a:r>
              <a:rPr lang="en-US" cap="none" dirty="0"/>
              <a:t>My Preferences</a:t>
            </a:r>
          </a:p>
        </p:txBody>
      </p:sp>
      <p:sp>
        <p:nvSpPr>
          <p:cNvPr id="3" name="Content Placeholder 2">
            <a:extLst>
              <a:ext uri="{FF2B5EF4-FFF2-40B4-BE49-F238E27FC236}">
                <a16:creationId xmlns:a16="http://schemas.microsoft.com/office/drawing/2014/main" id="{FD2B9454-C1C8-C090-DCFC-9B6021BA5C22}"/>
              </a:ext>
            </a:extLst>
          </p:cNvPr>
          <p:cNvSpPr>
            <a:spLocks noGrp="1"/>
          </p:cNvSpPr>
          <p:nvPr>
            <p:ph idx="1"/>
          </p:nvPr>
        </p:nvSpPr>
        <p:spPr>
          <a:xfrm>
            <a:off x="913775" y="1902941"/>
            <a:ext cx="10121656" cy="4610593"/>
          </a:xfrm>
        </p:spPr>
        <p:txBody>
          <a:bodyPr vert="horz" lIns="91440" tIns="45720" rIns="91440" bIns="45720" rtlCol="0" anchor="t">
            <a:noAutofit/>
          </a:bodyPr>
          <a:lstStyle/>
          <a:p>
            <a:pPr marL="0" indent="0">
              <a:buNone/>
            </a:pPr>
            <a:r>
              <a:rPr lang="en-US" sz="2800" cap="none" dirty="0"/>
              <a:t>On this slide include things like the following:</a:t>
            </a:r>
          </a:p>
          <a:p>
            <a:pPr marL="460375" indent="-436563">
              <a:lnSpc>
                <a:spcPct val="100000"/>
              </a:lnSpc>
              <a:spcBef>
                <a:spcPts val="0"/>
              </a:spcBef>
            </a:pPr>
            <a:r>
              <a:rPr lang="en-US" sz="2800" cap="none" dirty="0"/>
              <a:t>Who I choose to spend time with </a:t>
            </a:r>
          </a:p>
          <a:p>
            <a:pPr marL="460375" indent="-436563">
              <a:lnSpc>
                <a:spcPct val="100000"/>
              </a:lnSpc>
              <a:spcBef>
                <a:spcPts val="0"/>
              </a:spcBef>
            </a:pPr>
            <a:r>
              <a:rPr lang="en-US" sz="2800" cap="none" dirty="0"/>
              <a:t>What I choose to do during my free time </a:t>
            </a:r>
          </a:p>
          <a:p>
            <a:pPr marL="460375" indent="-436563">
              <a:lnSpc>
                <a:spcPct val="100000"/>
              </a:lnSpc>
              <a:spcBef>
                <a:spcPts val="0"/>
              </a:spcBef>
            </a:pPr>
            <a:r>
              <a:rPr lang="en-US" sz="2800" cap="none" dirty="0"/>
              <a:t>How I prefer to receive information</a:t>
            </a:r>
          </a:p>
          <a:p>
            <a:pPr marL="460375" indent="-436563">
              <a:lnSpc>
                <a:spcPct val="100000"/>
              </a:lnSpc>
              <a:spcBef>
                <a:spcPts val="0"/>
              </a:spcBef>
            </a:pPr>
            <a:r>
              <a:rPr lang="en-US" sz="2800" cap="none" dirty="0"/>
              <a:t>How I prefer to communicate </a:t>
            </a:r>
          </a:p>
          <a:p>
            <a:pPr marL="460375" indent="-436563">
              <a:lnSpc>
                <a:spcPct val="100000"/>
              </a:lnSpc>
              <a:spcBef>
                <a:spcPts val="0"/>
              </a:spcBef>
            </a:pPr>
            <a:r>
              <a:rPr lang="en-US" sz="2800" cap="none" dirty="0"/>
              <a:t>Preferences for working along? With 1 person? A group of people?</a:t>
            </a:r>
          </a:p>
          <a:p>
            <a:pPr marL="460375" indent="-436563">
              <a:lnSpc>
                <a:spcPct val="100000"/>
              </a:lnSpc>
              <a:spcBef>
                <a:spcPts val="0"/>
              </a:spcBef>
            </a:pPr>
            <a:r>
              <a:rPr lang="en-US" sz="2800" cap="none" dirty="0"/>
              <a:t>Environmental preferences? Open? Private? Active? Quiet? Bright? Dark?</a:t>
            </a:r>
          </a:p>
          <a:p>
            <a:pPr marL="460375" indent="-436563">
              <a:lnSpc>
                <a:spcPct val="100000"/>
              </a:lnSpc>
              <a:spcBef>
                <a:spcPts val="0"/>
              </a:spcBef>
            </a:pPr>
            <a:r>
              <a:rPr lang="en-US" sz="2800" cap="none" dirty="0"/>
              <a:t>Anything else you prefer! </a:t>
            </a:r>
          </a:p>
        </p:txBody>
      </p:sp>
    </p:spTree>
    <p:extLst>
      <p:ext uri="{BB962C8B-B14F-4D97-AF65-F5344CB8AC3E}">
        <p14:creationId xmlns:p14="http://schemas.microsoft.com/office/powerpoint/2010/main" val="1912226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7FF73-593E-2DC2-DBC9-5484C44E37DD}"/>
              </a:ext>
            </a:extLst>
          </p:cNvPr>
          <p:cNvSpPr>
            <a:spLocks noGrp="1"/>
          </p:cNvSpPr>
          <p:nvPr>
            <p:ph type="title"/>
          </p:nvPr>
        </p:nvSpPr>
        <p:spPr/>
        <p:txBody>
          <a:bodyPr/>
          <a:lstStyle/>
          <a:p>
            <a:r>
              <a:rPr lang="en-US" cap="none" dirty="0"/>
              <a:t>My Skills And Strengths </a:t>
            </a:r>
          </a:p>
        </p:txBody>
      </p:sp>
      <p:sp>
        <p:nvSpPr>
          <p:cNvPr id="3" name="Content Placeholder 2">
            <a:extLst>
              <a:ext uri="{FF2B5EF4-FFF2-40B4-BE49-F238E27FC236}">
                <a16:creationId xmlns:a16="http://schemas.microsoft.com/office/drawing/2014/main" id="{FD2B9454-C1C8-C090-DCFC-9B6021BA5C22}"/>
              </a:ext>
            </a:extLst>
          </p:cNvPr>
          <p:cNvSpPr>
            <a:spLocks noGrp="1"/>
          </p:cNvSpPr>
          <p:nvPr>
            <p:ph idx="1"/>
          </p:nvPr>
        </p:nvSpPr>
        <p:spPr>
          <a:xfrm>
            <a:off x="913774" y="2004164"/>
            <a:ext cx="9583037" cy="4546948"/>
          </a:xfrm>
        </p:spPr>
        <p:txBody>
          <a:bodyPr vert="horz" lIns="91440" tIns="45720" rIns="91440" bIns="45720" rtlCol="0" anchor="t">
            <a:normAutofit/>
          </a:bodyPr>
          <a:lstStyle/>
          <a:p>
            <a:pPr marL="0" indent="0">
              <a:spcBef>
                <a:spcPts val="0"/>
              </a:spcBef>
              <a:buNone/>
            </a:pPr>
            <a:r>
              <a:rPr lang="en-US" sz="2800" cap="none" dirty="0"/>
              <a:t>On this slide include things like the following:</a:t>
            </a:r>
          </a:p>
          <a:p>
            <a:pPr marL="522288" indent="-511175">
              <a:lnSpc>
                <a:spcPct val="110000"/>
              </a:lnSpc>
              <a:spcBef>
                <a:spcPts val="0"/>
              </a:spcBef>
              <a:buClr>
                <a:srgbClr val="000000"/>
              </a:buClr>
            </a:pPr>
            <a:r>
              <a:rPr lang="en-US" sz="2800" cap="none" dirty="0"/>
              <a:t>Talents, gifts, and abilities that I have </a:t>
            </a:r>
          </a:p>
          <a:p>
            <a:pPr marL="522288" indent="-511175">
              <a:lnSpc>
                <a:spcPct val="110000"/>
              </a:lnSpc>
              <a:spcBef>
                <a:spcPts val="0"/>
              </a:spcBef>
              <a:buClr>
                <a:srgbClr val="000000"/>
              </a:buClr>
            </a:pPr>
            <a:r>
              <a:rPr lang="en-US" sz="2800" cap="none" dirty="0"/>
              <a:t>What I are good at doing </a:t>
            </a:r>
          </a:p>
          <a:p>
            <a:pPr marL="522288" indent="-511175">
              <a:lnSpc>
                <a:spcPct val="110000"/>
              </a:lnSpc>
              <a:spcBef>
                <a:spcPts val="0"/>
              </a:spcBef>
              <a:buClr>
                <a:srgbClr val="000000"/>
              </a:buClr>
            </a:pPr>
            <a:r>
              <a:rPr lang="en-US" sz="2800" cap="none" dirty="0"/>
              <a:t>When I am most independent </a:t>
            </a:r>
          </a:p>
          <a:p>
            <a:pPr marL="522288" indent="-511175">
              <a:lnSpc>
                <a:spcPct val="110000"/>
              </a:lnSpc>
              <a:spcBef>
                <a:spcPts val="0"/>
              </a:spcBef>
              <a:buClr>
                <a:srgbClr val="000000"/>
              </a:buClr>
            </a:pPr>
            <a:r>
              <a:rPr lang="en-US" sz="2800" cap="none" dirty="0"/>
              <a:t>What helps me to be successful </a:t>
            </a:r>
          </a:p>
          <a:p>
            <a:pPr marL="522288" indent="-511175">
              <a:lnSpc>
                <a:spcPct val="110000"/>
              </a:lnSpc>
              <a:spcBef>
                <a:spcPts val="0"/>
              </a:spcBef>
              <a:buClr>
                <a:srgbClr val="000000"/>
              </a:buClr>
            </a:pPr>
            <a:r>
              <a:rPr lang="en-US" sz="2800" cap="none" dirty="0"/>
              <a:t>My skill set for learning </a:t>
            </a:r>
          </a:p>
          <a:p>
            <a:pPr marL="522288" indent="-511175">
              <a:lnSpc>
                <a:spcPct val="110000"/>
              </a:lnSpc>
              <a:spcBef>
                <a:spcPts val="0"/>
              </a:spcBef>
              <a:buClr>
                <a:srgbClr val="000000"/>
              </a:buClr>
            </a:pPr>
            <a:r>
              <a:rPr lang="en-US" sz="2800" cap="none" dirty="0"/>
              <a:t>Any other skills and strengths you have</a:t>
            </a:r>
            <a:endParaRPr lang="en-US" sz="2800" dirty="0"/>
          </a:p>
        </p:txBody>
      </p:sp>
    </p:spTree>
    <p:extLst>
      <p:ext uri="{BB962C8B-B14F-4D97-AF65-F5344CB8AC3E}">
        <p14:creationId xmlns:p14="http://schemas.microsoft.com/office/powerpoint/2010/main" val="3523739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7FF73-593E-2DC2-DBC9-5484C44E37DD}"/>
              </a:ext>
            </a:extLst>
          </p:cNvPr>
          <p:cNvSpPr>
            <a:spLocks noGrp="1"/>
          </p:cNvSpPr>
          <p:nvPr>
            <p:ph type="title"/>
          </p:nvPr>
        </p:nvSpPr>
        <p:spPr/>
        <p:txBody>
          <a:bodyPr/>
          <a:lstStyle/>
          <a:p>
            <a:r>
              <a:rPr lang="en-US" cap="none" dirty="0"/>
              <a:t>My Interests</a:t>
            </a:r>
          </a:p>
        </p:txBody>
      </p:sp>
      <p:sp>
        <p:nvSpPr>
          <p:cNvPr id="3" name="Content Placeholder 2">
            <a:extLst>
              <a:ext uri="{FF2B5EF4-FFF2-40B4-BE49-F238E27FC236}">
                <a16:creationId xmlns:a16="http://schemas.microsoft.com/office/drawing/2014/main" id="{FD2B9454-C1C8-C090-DCFC-9B6021BA5C22}"/>
              </a:ext>
            </a:extLst>
          </p:cNvPr>
          <p:cNvSpPr>
            <a:spLocks noGrp="1"/>
          </p:cNvSpPr>
          <p:nvPr>
            <p:ph idx="1"/>
          </p:nvPr>
        </p:nvSpPr>
        <p:spPr>
          <a:xfrm>
            <a:off x="1139867" y="2016690"/>
            <a:ext cx="10138357" cy="4434214"/>
          </a:xfrm>
        </p:spPr>
        <p:txBody>
          <a:bodyPr vert="horz" lIns="91440" tIns="45720" rIns="91440" bIns="45720" rtlCol="0" anchor="t">
            <a:noAutofit/>
          </a:bodyPr>
          <a:lstStyle/>
          <a:p>
            <a:pPr marL="0" indent="0">
              <a:lnSpc>
                <a:spcPct val="100000"/>
              </a:lnSpc>
              <a:spcBef>
                <a:spcPts val="0"/>
              </a:spcBef>
              <a:buNone/>
            </a:pPr>
            <a:r>
              <a:rPr lang="en-US" sz="2800" cap="none" dirty="0"/>
              <a:t>On this slide include things like the following:</a:t>
            </a:r>
          </a:p>
          <a:p>
            <a:pPr marL="460375" indent="-449263">
              <a:lnSpc>
                <a:spcPct val="100000"/>
              </a:lnSpc>
              <a:spcBef>
                <a:spcPts val="0"/>
              </a:spcBef>
            </a:pPr>
            <a:r>
              <a:rPr lang="en-US" sz="2800" cap="none" dirty="0"/>
              <a:t>What fascinates me</a:t>
            </a:r>
          </a:p>
          <a:p>
            <a:pPr marL="460375" indent="-449263">
              <a:lnSpc>
                <a:spcPct val="100000"/>
              </a:lnSpc>
              <a:spcBef>
                <a:spcPts val="0"/>
              </a:spcBef>
            </a:pPr>
            <a:r>
              <a:rPr lang="en-US" sz="2800" cap="none" dirty="0"/>
              <a:t>What gains my attention </a:t>
            </a:r>
          </a:p>
          <a:p>
            <a:pPr marL="460375" indent="-449263">
              <a:lnSpc>
                <a:spcPct val="100000"/>
              </a:lnSpc>
              <a:spcBef>
                <a:spcPts val="0"/>
              </a:spcBef>
            </a:pPr>
            <a:r>
              <a:rPr lang="en-US" sz="2800" cap="none" dirty="0"/>
              <a:t>What is meaningful to me</a:t>
            </a:r>
          </a:p>
          <a:p>
            <a:pPr marL="460375" indent="-449263">
              <a:lnSpc>
                <a:spcPct val="100000"/>
              </a:lnSpc>
              <a:spcBef>
                <a:spcPts val="0"/>
              </a:spcBef>
            </a:pPr>
            <a:r>
              <a:rPr lang="en-US" sz="2800" cap="none" dirty="0"/>
              <a:t>What is motivating/reinforcing me </a:t>
            </a:r>
          </a:p>
          <a:p>
            <a:pPr marL="460375" indent="-449263">
              <a:lnSpc>
                <a:spcPct val="100000"/>
              </a:lnSpc>
              <a:spcBef>
                <a:spcPts val="0"/>
              </a:spcBef>
            </a:pPr>
            <a:r>
              <a:rPr lang="en-US" sz="2800" cap="none" dirty="0"/>
              <a:t>Hobbies I have </a:t>
            </a:r>
          </a:p>
          <a:p>
            <a:pPr marL="460375" indent="-449263">
              <a:lnSpc>
                <a:spcPct val="100000"/>
              </a:lnSpc>
              <a:spcBef>
                <a:spcPts val="0"/>
              </a:spcBef>
            </a:pPr>
            <a:r>
              <a:rPr lang="en-US" sz="2800" cap="none" dirty="0"/>
              <a:t>What I collect</a:t>
            </a:r>
          </a:p>
          <a:p>
            <a:pPr marL="460375" indent="-449263">
              <a:lnSpc>
                <a:spcPct val="100000"/>
              </a:lnSpc>
              <a:spcBef>
                <a:spcPts val="0"/>
              </a:spcBef>
            </a:pPr>
            <a:r>
              <a:rPr lang="en-US" sz="2800" cap="none" dirty="0"/>
              <a:t>My favorite places, things, and people </a:t>
            </a:r>
          </a:p>
          <a:p>
            <a:pPr marL="460375" indent="-449263">
              <a:lnSpc>
                <a:spcPct val="100000"/>
              </a:lnSpc>
              <a:spcBef>
                <a:spcPts val="0"/>
              </a:spcBef>
            </a:pPr>
            <a:r>
              <a:rPr lang="en-US" sz="2800" cap="none" dirty="0"/>
              <a:t>What I like to do around the house, at school, and in the community</a:t>
            </a:r>
          </a:p>
          <a:p>
            <a:pPr marL="460375" indent="-449263">
              <a:lnSpc>
                <a:spcPct val="100000"/>
              </a:lnSpc>
              <a:spcBef>
                <a:spcPts val="0"/>
              </a:spcBef>
            </a:pPr>
            <a:r>
              <a:rPr lang="en-US" sz="2800" cap="none" dirty="0"/>
              <a:t>Any other interests that I have</a:t>
            </a:r>
          </a:p>
        </p:txBody>
      </p:sp>
    </p:spTree>
    <p:extLst>
      <p:ext uri="{BB962C8B-B14F-4D97-AF65-F5344CB8AC3E}">
        <p14:creationId xmlns:p14="http://schemas.microsoft.com/office/powerpoint/2010/main" val="1902660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7FF73-593E-2DC2-DBC9-5484C44E37DD}"/>
              </a:ext>
            </a:extLst>
          </p:cNvPr>
          <p:cNvSpPr>
            <a:spLocks noGrp="1"/>
          </p:cNvSpPr>
          <p:nvPr>
            <p:ph type="title"/>
          </p:nvPr>
        </p:nvSpPr>
        <p:spPr/>
        <p:txBody>
          <a:bodyPr/>
          <a:lstStyle/>
          <a:p>
            <a:r>
              <a:rPr lang="en-US" cap="none" dirty="0"/>
              <a:t>My Needs</a:t>
            </a:r>
          </a:p>
        </p:txBody>
      </p:sp>
      <p:sp>
        <p:nvSpPr>
          <p:cNvPr id="3" name="Content Placeholder 2">
            <a:extLst>
              <a:ext uri="{FF2B5EF4-FFF2-40B4-BE49-F238E27FC236}">
                <a16:creationId xmlns:a16="http://schemas.microsoft.com/office/drawing/2014/main" id="{FD2B9454-C1C8-C090-DCFC-9B6021BA5C22}"/>
              </a:ext>
            </a:extLst>
          </p:cNvPr>
          <p:cNvSpPr>
            <a:spLocks noGrp="1"/>
          </p:cNvSpPr>
          <p:nvPr>
            <p:ph idx="1"/>
          </p:nvPr>
        </p:nvSpPr>
        <p:spPr>
          <a:xfrm>
            <a:off x="913774" y="1929008"/>
            <a:ext cx="10585119" cy="4421688"/>
          </a:xfrm>
        </p:spPr>
        <p:txBody>
          <a:bodyPr vert="horz" lIns="91440" tIns="45720" rIns="91440" bIns="45720" rtlCol="0" anchor="t">
            <a:noAutofit/>
          </a:bodyPr>
          <a:lstStyle/>
          <a:p>
            <a:pPr marL="0" indent="0">
              <a:lnSpc>
                <a:spcPct val="100000"/>
              </a:lnSpc>
              <a:spcBef>
                <a:spcPts val="0"/>
              </a:spcBef>
              <a:buNone/>
            </a:pPr>
            <a:r>
              <a:rPr lang="en-US" sz="2800" cap="none" dirty="0"/>
              <a:t>On this slide include things like the following:</a:t>
            </a:r>
          </a:p>
          <a:p>
            <a:pPr marL="460375" indent="-449263">
              <a:lnSpc>
                <a:spcPct val="100000"/>
              </a:lnSpc>
              <a:spcBef>
                <a:spcPts val="0"/>
              </a:spcBef>
            </a:pPr>
            <a:r>
              <a:rPr lang="en-US" sz="2800" cap="none" dirty="0"/>
              <a:t>What challenges me </a:t>
            </a:r>
          </a:p>
          <a:p>
            <a:pPr marL="460375" indent="-449263">
              <a:lnSpc>
                <a:spcPct val="100000"/>
              </a:lnSpc>
              <a:spcBef>
                <a:spcPts val="0"/>
              </a:spcBef>
            </a:pPr>
            <a:r>
              <a:rPr lang="en-US" sz="2800" cap="none" dirty="0"/>
              <a:t>What are things I need help with</a:t>
            </a:r>
          </a:p>
          <a:p>
            <a:pPr marL="460375" indent="-449263">
              <a:lnSpc>
                <a:spcPct val="100000"/>
              </a:lnSpc>
              <a:spcBef>
                <a:spcPts val="0"/>
              </a:spcBef>
            </a:pPr>
            <a:r>
              <a:rPr lang="en-US" sz="2800" cap="none" dirty="0"/>
              <a:t>What helps me learn or do things more efficiently/what are my accommodations</a:t>
            </a:r>
          </a:p>
          <a:p>
            <a:pPr marL="460375" indent="-449263">
              <a:lnSpc>
                <a:spcPct val="100000"/>
              </a:lnSpc>
              <a:spcBef>
                <a:spcPts val="0"/>
              </a:spcBef>
            </a:pPr>
            <a:r>
              <a:rPr lang="en-US" sz="2800" cap="none" dirty="0"/>
              <a:t>What helps me feel most comfortable or safe </a:t>
            </a:r>
          </a:p>
          <a:p>
            <a:pPr marL="460375" indent="-449263">
              <a:lnSpc>
                <a:spcPct val="100000"/>
              </a:lnSpc>
              <a:spcBef>
                <a:spcPts val="0"/>
              </a:spcBef>
            </a:pPr>
            <a:r>
              <a:rPr lang="en-US" sz="2800" cap="none" dirty="0"/>
              <a:t>What are things I do that require me to have another person help me </a:t>
            </a:r>
          </a:p>
          <a:p>
            <a:pPr marL="460375" indent="-449263">
              <a:lnSpc>
                <a:spcPct val="100000"/>
              </a:lnSpc>
              <a:spcBef>
                <a:spcPts val="0"/>
              </a:spcBef>
            </a:pPr>
            <a:r>
              <a:rPr lang="en-US" sz="2800" cap="none" dirty="0"/>
              <a:t>Any other needs that I have</a:t>
            </a:r>
            <a:endParaRPr lang="en-US" sz="2800" dirty="0"/>
          </a:p>
        </p:txBody>
      </p:sp>
    </p:spTree>
    <p:extLst>
      <p:ext uri="{BB962C8B-B14F-4D97-AF65-F5344CB8AC3E}">
        <p14:creationId xmlns:p14="http://schemas.microsoft.com/office/powerpoint/2010/main" val="1764006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93F01-E25C-9BC7-50CD-5924D4D7C1EB}"/>
              </a:ext>
            </a:extLst>
          </p:cNvPr>
          <p:cNvSpPr>
            <a:spLocks noGrp="1"/>
          </p:cNvSpPr>
          <p:nvPr>
            <p:ph type="title"/>
          </p:nvPr>
        </p:nvSpPr>
        <p:spPr/>
        <p:txBody>
          <a:bodyPr/>
          <a:lstStyle/>
          <a:p>
            <a:r>
              <a:rPr lang="en-US" cap="none" dirty="0"/>
              <a:t>My Plans for the Future</a:t>
            </a:r>
          </a:p>
        </p:txBody>
      </p:sp>
      <p:sp>
        <p:nvSpPr>
          <p:cNvPr id="3" name="Content Placeholder 2">
            <a:extLst>
              <a:ext uri="{FF2B5EF4-FFF2-40B4-BE49-F238E27FC236}">
                <a16:creationId xmlns:a16="http://schemas.microsoft.com/office/drawing/2014/main" id="{60CB768A-126A-3349-DA3D-ACB0FCDC409D}"/>
              </a:ext>
            </a:extLst>
          </p:cNvPr>
          <p:cNvSpPr>
            <a:spLocks noGrp="1"/>
          </p:cNvSpPr>
          <p:nvPr>
            <p:ph idx="1"/>
          </p:nvPr>
        </p:nvSpPr>
        <p:spPr>
          <a:xfrm>
            <a:off x="1027134" y="1903956"/>
            <a:ext cx="9995770" cy="4514986"/>
          </a:xfrm>
        </p:spPr>
        <p:txBody>
          <a:bodyPr vert="horz" lIns="91440" tIns="45720" rIns="91440" bIns="45720" rtlCol="0" anchor="t">
            <a:noAutofit/>
          </a:bodyPr>
          <a:lstStyle/>
          <a:p>
            <a:pPr marL="347663" indent="-347663">
              <a:lnSpc>
                <a:spcPct val="100000"/>
              </a:lnSpc>
              <a:spcBef>
                <a:spcPts val="0"/>
              </a:spcBef>
            </a:pPr>
            <a:r>
              <a:rPr lang="en-US" sz="2800" cap="none" dirty="0"/>
              <a:t>In this section, list out plans that you have for school, employment and any independent living goals you may have.  Whatever goals you have for your future, you can put them here! </a:t>
            </a:r>
          </a:p>
          <a:p>
            <a:pPr marL="347663" indent="-347663">
              <a:lnSpc>
                <a:spcPct val="100000"/>
              </a:lnSpc>
              <a:spcBef>
                <a:spcPts val="0"/>
              </a:spcBef>
            </a:pPr>
            <a:r>
              <a:rPr lang="en-US" sz="2800" cap="none" dirty="0"/>
              <a:t>Here are some examples:</a:t>
            </a:r>
          </a:p>
          <a:p>
            <a:pPr marL="858838" lvl="1" indent="-449263">
              <a:lnSpc>
                <a:spcPct val="100000"/>
              </a:lnSpc>
              <a:spcBef>
                <a:spcPts val="0"/>
              </a:spcBef>
              <a:buClr>
                <a:srgbClr val="000000"/>
              </a:buClr>
              <a:buFont typeface="Courier New" panose="020B0604020202020204" pitchFamily="34" charset="0"/>
              <a:buChar char="o"/>
            </a:pPr>
            <a:r>
              <a:rPr lang="en-US" sz="2800" cap="none" dirty="0"/>
              <a:t>I want to graduate school and work at the zoo.  </a:t>
            </a:r>
          </a:p>
          <a:p>
            <a:pPr marL="858838" lvl="1" indent="-449263">
              <a:lnSpc>
                <a:spcPct val="100000"/>
              </a:lnSpc>
              <a:spcBef>
                <a:spcPts val="0"/>
              </a:spcBef>
              <a:buFont typeface="Courier New" panose="020B0604020202020204" pitchFamily="34" charset="0"/>
              <a:buChar char="o"/>
            </a:pPr>
            <a:r>
              <a:rPr lang="en-US" sz="2800" cap="none" dirty="0"/>
              <a:t>I want to move into my own apartment and get a pet.  </a:t>
            </a:r>
          </a:p>
          <a:p>
            <a:pPr marL="858838" lvl="1" indent="-449263">
              <a:lnSpc>
                <a:spcPct val="100000"/>
              </a:lnSpc>
              <a:spcBef>
                <a:spcPts val="0"/>
              </a:spcBef>
              <a:buFont typeface="Courier New" panose="020B0604020202020204" pitchFamily="34" charset="0"/>
              <a:buChar char="o"/>
            </a:pPr>
            <a:r>
              <a:rPr lang="en-US" sz="2800" cap="none" dirty="0"/>
              <a:t>I want to join the local theater group and perform on stage.</a:t>
            </a:r>
          </a:p>
          <a:p>
            <a:pPr marL="858838" lvl="1" indent="-449263">
              <a:lnSpc>
                <a:spcPct val="100000"/>
              </a:lnSpc>
              <a:spcBef>
                <a:spcPts val="0"/>
              </a:spcBef>
              <a:buFont typeface="Courier New" panose="020B0604020202020204" pitchFamily="34" charset="0"/>
              <a:buChar char="o"/>
            </a:pPr>
            <a:r>
              <a:rPr lang="en-US" sz="2800" cap="none" dirty="0"/>
              <a:t>I want to join a gym and go to workout classes. </a:t>
            </a:r>
          </a:p>
          <a:p>
            <a:pPr marL="858838" lvl="1" indent="-449263">
              <a:lnSpc>
                <a:spcPct val="100000"/>
              </a:lnSpc>
              <a:spcBef>
                <a:spcPts val="0"/>
              </a:spcBef>
              <a:buFont typeface="Courier New" panose="020B0604020202020204" pitchFamily="34" charset="0"/>
              <a:buChar char="o"/>
            </a:pPr>
            <a:r>
              <a:rPr lang="en-US" sz="2800" cap="none" dirty="0"/>
              <a:t>I want to learn how to cook so I can have friends over for dinner parties</a:t>
            </a:r>
          </a:p>
        </p:txBody>
      </p:sp>
    </p:spTree>
    <p:extLst>
      <p:ext uri="{BB962C8B-B14F-4D97-AF65-F5344CB8AC3E}">
        <p14:creationId xmlns:p14="http://schemas.microsoft.com/office/powerpoint/2010/main" val="637635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93F01-E25C-9BC7-50CD-5924D4D7C1EB}"/>
              </a:ext>
            </a:extLst>
          </p:cNvPr>
          <p:cNvSpPr>
            <a:spLocks noGrp="1"/>
          </p:cNvSpPr>
          <p:nvPr>
            <p:ph type="title"/>
          </p:nvPr>
        </p:nvSpPr>
        <p:spPr/>
        <p:txBody>
          <a:bodyPr/>
          <a:lstStyle/>
          <a:p>
            <a:r>
              <a:rPr lang="en-US" cap="none" dirty="0"/>
              <a:t>My Education Goals</a:t>
            </a:r>
          </a:p>
        </p:txBody>
      </p:sp>
      <p:sp>
        <p:nvSpPr>
          <p:cNvPr id="3" name="Content Placeholder 2">
            <a:extLst>
              <a:ext uri="{FF2B5EF4-FFF2-40B4-BE49-F238E27FC236}">
                <a16:creationId xmlns:a16="http://schemas.microsoft.com/office/drawing/2014/main" id="{60CB768A-126A-3349-DA3D-ACB0FCDC409D}"/>
              </a:ext>
            </a:extLst>
          </p:cNvPr>
          <p:cNvSpPr>
            <a:spLocks noGrp="1"/>
          </p:cNvSpPr>
          <p:nvPr>
            <p:ph idx="1"/>
          </p:nvPr>
        </p:nvSpPr>
        <p:spPr>
          <a:xfrm>
            <a:off x="1142427" y="2102459"/>
            <a:ext cx="9592377" cy="4235711"/>
          </a:xfrm>
        </p:spPr>
        <p:txBody>
          <a:bodyPr vert="horz" lIns="91440" tIns="45720" rIns="91440" bIns="45720" rtlCol="0" anchor="t">
            <a:noAutofit/>
          </a:bodyPr>
          <a:lstStyle/>
          <a:p>
            <a:pPr marL="460375" indent="-449263">
              <a:lnSpc>
                <a:spcPct val="100000"/>
              </a:lnSpc>
              <a:spcBef>
                <a:spcPts val="0"/>
              </a:spcBef>
            </a:pPr>
            <a:r>
              <a:rPr lang="en-US" sz="2800" cap="none" dirty="0"/>
              <a:t>In this section, list out goals that are related to your education</a:t>
            </a:r>
          </a:p>
          <a:p>
            <a:pPr marL="460375" indent="-449263">
              <a:lnSpc>
                <a:spcPct val="100000"/>
              </a:lnSpc>
              <a:spcBef>
                <a:spcPts val="0"/>
              </a:spcBef>
            </a:pPr>
            <a:r>
              <a:rPr lang="en-US" sz="2800" cap="none" dirty="0"/>
              <a:t>Here are some examples:</a:t>
            </a:r>
          </a:p>
          <a:p>
            <a:pPr marL="920750" lvl="1" indent="-511175">
              <a:lnSpc>
                <a:spcPct val="100000"/>
              </a:lnSpc>
              <a:spcBef>
                <a:spcPts val="0"/>
              </a:spcBef>
              <a:buClr>
                <a:srgbClr val="000000"/>
              </a:buClr>
              <a:buFont typeface="Courier New" panose="020B0604020202020204" pitchFamily="34" charset="0"/>
              <a:buChar char="o"/>
            </a:pPr>
            <a:r>
              <a:rPr lang="en-US" sz="2800" cap="none" dirty="0"/>
              <a:t>I want to run for student council so that I can help make changes at my school or university.</a:t>
            </a:r>
          </a:p>
          <a:p>
            <a:pPr marL="920750" lvl="1" indent="-511175">
              <a:lnSpc>
                <a:spcPct val="100000"/>
              </a:lnSpc>
              <a:spcBef>
                <a:spcPts val="0"/>
              </a:spcBef>
              <a:buClr>
                <a:srgbClr val="000000"/>
              </a:buClr>
              <a:buFont typeface="Courier New" panose="020B0604020202020204" pitchFamily="34" charset="0"/>
              <a:buChar char="o"/>
            </a:pPr>
            <a:r>
              <a:rPr lang="en-US" sz="2800" cap="none" dirty="0"/>
              <a:t>I want to take a public speaking class so that I can be more comfortable advocating for my needs.</a:t>
            </a:r>
          </a:p>
          <a:p>
            <a:pPr marL="920750" lvl="1" indent="-511175">
              <a:lnSpc>
                <a:spcPct val="100000"/>
              </a:lnSpc>
              <a:spcBef>
                <a:spcPts val="0"/>
              </a:spcBef>
              <a:buClr>
                <a:srgbClr val="000000"/>
              </a:buClr>
              <a:buFont typeface="Courier New" panose="020B0604020202020204" pitchFamily="34" charset="0"/>
              <a:buChar char="o"/>
            </a:pPr>
            <a:r>
              <a:rPr lang="en-US" sz="2800" cap="none" dirty="0"/>
              <a:t>I want to learn skills and strategies to help me stay focused at school.</a:t>
            </a:r>
          </a:p>
        </p:txBody>
      </p:sp>
    </p:spTree>
    <p:extLst>
      <p:ext uri="{BB962C8B-B14F-4D97-AF65-F5344CB8AC3E}">
        <p14:creationId xmlns:p14="http://schemas.microsoft.com/office/powerpoint/2010/main" val="904455676"/>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35b3177-b61c-404f-b326-16cfed8d247f">
      <Terms xmlns="http://schemas.microsoft.com/office/infopath/2007/PartnerControls"/>
    </lcf76f155ced4ddcb4097134ff3c332f>
    <TaxCatchAll xmlns="047bb72d-e234-4d44-93a0-25620591dbf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3E1831465204F4DB895A29006AFE8C7" ma:contentTypeVersion="15" ma:contentTypeDescription="Create a new document." ma:contentTypeScope="" ma:versionID="a43be3b6f5b477ae5c888bce0072ed0a">
  <xsd:schema xmlns:xsd="http://www.w3.org/2001/XMLSchema" xmlns:xs="http://www.w3.org/2001/XMLSchema" xmlns:p="http://schemas.microsoft.com/office/2006/metadata/properties" xmlns:ns2="635b3177-b61c-404f-b326-16cfed8d247f" xmlns:ns3="047bb72d-e234-4d44-93a0-25620591dbf7" targetNamespace="http://schemas.microsoft.com/office/2006/metadata/properties" ma:root="true" ma:fieldsID="ecafbe58c1822f55246293c646578d9a" ns2:_="" ns3:_="">
    <xsd:import namespace="635b3177-b61c-404f-b326-16cfed8d247f"/>
    <xsd:import namespace="047bb72d-e234-4d44-93a0-25620591dbf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35b3177-b61c-404f-b326-16cfed8d247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ddddcd57-84d1-4efd-b16d-73b006936c4b"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7bb72d-e234-4d44-93a0-25620591dbf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128c2b3-882a-4b70-8bc4-624270d8ac9d}" ma:internalName="TaxCatchAll" ma:showField="CatchAllData" ma:web="047bb72d-e234-4d44-93a0-25620591dbf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0645EDC-6898-4DE0-98C6-52817A51D9ED}">
  <ds:schemaRefs>
    <ds:schemaRef ds:uri="5cf0b33e-1905-47e5-996b-0077f99af4d6"/>
    <ds:schemaRef ds:uri="ee1c3404-7bb1-499b-a6cd-350a3abbcd46"/>
    <ds:schemaRef ds:uri="http://schemas.microsoft.com/office/2006/metadata/properties"/>
    <ds:schemaRef ds:uri="http://schemas.microsoft.com/office/infopath/2007/PartnerControls"/>
    <ds:schemaRef ds:uri="635b3177-b61c-404f-b326-16cfed8d247f"/>
    <ds:schemaRef ds:uri="047bb72d-e234-4d44-93a0-25620591dbf7"/>
  </ds:schemaRefs>
</ds:datastoreItem>
</file>

<file path=customXml/itemProps2.xml><?xml version="1.0" encoding="utf-8"?>
<ds:datastoreItem xmlns:ds="http://schemas.openxmlformats.org/officeDocument/2006/customXml" ds:itemID="{7A767606-4E71-4048-BA4C-A9A20D721C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35b3177-b61c-404f-b326-16cfed8d247f"/>
    <ds:schemaRef ds:uri="047bb72d-e234-4d44-93a0-25620591dbf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9118AB2-F047-4F91-9EFF-584D1C096E6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Droplet</Template>
  <TotalTime>30</TotalTime>
  <Words>626</Words>
  <Application>Microsoft Office PowerPoint</Application>
  <PresentationFormat>Widescreen</PresentationFormat>
  <Paragraphs>70</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Droplet</vt:lpstr>
      <vt:lpstr>Directions</vt:lpstr>
      <vt:lpstr>Welcome to [Name]’s Planning Meeting</vt:lpstr>
      <vt:lpstr>Invited Guests </vt:lpstr>
      <vt:lpstr>My Preferences</vt:lpstr>
      <vt:lpstr>My Skills And Strengths </vt:lpstr>
      <vt:lpstr>My Interests</vt:lpstr>
      <vt:lpstr>My Needs</vt:lpstr>
      <vt:lpstr>My Plans for the Future</vt:lpstr>
      <vt:lpstr>My Education Goals</vt:lpstr>
      <vt:lpstr>Accommodations That Might Help Me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Planning Meeting</dc:title>
  <dc:subject>My Planning Meeting</dc:subject>
  <dc:creator>OCALI</dc:creator>
  <cp:keywords>OCALI, Lifespan Transitions Center, My Planning Meeting</cp:keywords>
  <dc:description/>
  <cp:lastModifiedBy>Heather Bridgman</cp:lastModifiedBy>
  <cp:revision>58</cp:revision>
  <dcterms:created xsi:type="dcterms:W3CDTF">2024-10-29T18:44:39Z</dcterms:created>
  <dcterms:modified xsi:type="dcterms:W3CDTF">2025-06-03T19:34:22Z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0x010100F3E1831465204F4DB895A29006AFE8C7</vt:lpwstr>
  </property>
  <property fmtid="{D5CDD505-2E9C-101B-9397-08002B2CF9AE}" pid="3" name="MediaServiceImageTags">
    <vt:lpwstr/>
  </property>
  <property fmtid="{D5CDD505-2E9C-101B-9397-08002B2CF9AE}" pid="4" name="Done?">
    <vt:bool>true</vt:bool>
  </property>
</Properties>
</file>