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73" r:id="rId5"/>
    <p:sldId id="269" r:id="rId6"/>
    <p:sldId id="262" r:id="rId7"/>
    <p:sldId id="265" r:id="rId8"/>
    <p:sldId id="257" r:id="rId9"/>
    <p:sldId id="266" r:id="rId10"/>
    <p:sldId id="258" r:id="rId11"/>
    <p:sldId id="259" r:id="rId12"/>
    <p:sldId id="263" r:id="rId13"/>
    <p:sldId id="267" r:id="rId14"/>
    <p:sldId id="261" r:id="rId15"/>
    <p:sldId id="260" r:id="rId16"/>
    <p:sldId id="264" r:id="rId17"/>
    <p:sldId id="268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86438"/>
  </p:normalViewPr>
  <p:slideViewPr>
    <p:cSldViewPr snapToGrid="0">
      <p:cViewPr varScale="1">
        <p:scale>
          <a:sx n="76" d="100"/>
          <a:sy n="76" d="100"/>
        </p:scale>
        <p:origin x="232" y="9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EB199-28D8-724E-9665-B77F95B714D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4DA18-9377-9F4D-91A3-6675E0B2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00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D4DA18-9377-9F4D-91A3-6675E0B2EAE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2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C5203-7775-EF4D-616F-DD5916D17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9EE85C-DE09-B2B1-4F4E-D17B08B1BE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ED0DAB-3EC8-15CA-3899-D9B5670A02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F432D-3CA7-9D9E-2236-A7EF78C12A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D4DA18-9377-9F4D-91A3-6675E0B2EAE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C8FA5-B1FF-D775-7E8D-E0809386F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90720-3BEA-E1FD-21A8-A9232A10C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E9AED-7D0D-8F01-85FD-A0BE0764B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A5B25-146D-CDA4-38E0-EE49372BD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CF2C1-A67A-4C10-2A3A-8EE99C5DF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64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8FD50-7797-AEC6-A45B-1A5DBE03C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24DE-387D-756F-BFBE-7E202353B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357A0-4803-61E9-D9A4-6952B9D19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2D965-175A-8DA5-15E7-F4BE6176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70812-8B2B-A1F4-06BB-8BD27D23D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1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5009B-0443-4AE3-5453-B1F6792616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B52500-0E56-FDA5-15E6-3B7B44B6A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BC602-7108-C618-531C-802908A67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46CEC-BA2F-DA3A-BFB2-B8F29FD92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03A34-27B5-DF83-AA27-BCB976D7E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8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7C937-8882-C542-A8C7-6A9105CD9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BB5ED-04BB-271C-8960-EED5A5E31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BDE92-6CE9-1DAB-87AF-6A47A0C8D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99FF9-7906-C795-3B55-AB45B1756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2AF35-FEF3-D101-50F3-BD0B1C4F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7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EB86-42A1-482A-0E63-2380E01C2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02E11-6958-93E5-33D5-BCBB050B5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00C72-E2F1-399C-3FCB-85DE0E98C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BBD1A-8896-2C1F-EDCE-E18827A3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F9A9B-1810-6CBF-F6B4-F6C492CA9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4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FBE09-97AB-438B-3347-B512E1239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3068F-5FA2-3839-5D88-A12995049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92C74-3E71-0537-F852-AC7A8ACDD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753D4-2A80-8D0E-AE79-1F070FFC9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37272-C1E5-C3B6-C46B-AE2EE4A18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1A81A-A761-BDB9-C0AB-C3740801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7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41B7E-BDEE-F885-7F7D-61CF5369C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4BEB1-A7F1-907C-7DD8-44ED1C81A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45995-1377-AD52-2761-F2996C387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E99CD-6A80-1552-EF40-8A8B16739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8FA0A2-EC77-1EAE-8D83-5CC403500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3E6273-FA7D-B1B7-0625-F72787BD7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A354E2-44ED-831B-8E48-EC124A410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DA51BE-2131-A5FF-9FD2-5E2D08B00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0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191BA-F972-7AE4-7185-67C968212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7AEBF6-8774-4314-A6FE-C5EBA2482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5AA8DF-243E-7A31-6138-03FA9F91B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A4F6CB-3888-534A-0150-FCD0149D6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2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B222D2-688C-3F9B-07CE-E8D2FB417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83AAEE-17CA-6536-916F-03666D77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32651-1CB7-8543-268F-E2808981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6B188-E1F7-8465-5B91-88DC58A3E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8330-FA2E-75BD-9050-6EA874C90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0A160-5195-027C-64FE-DDB0FC976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6FF16-16C2-86BF-B8B4-ADF0A1C7C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4E7D6-AD29-812E-03B1-4D1D111E4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8D2865-CD7B-9312-EDB6-DAC05BD40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4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F7F06-B659-80CE-65B9-C047D473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B73183-C47A-69FD-83E3-67518E12BD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8483D-260D-F1EC-F20C-7C6E351A3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5BEAB-F349-74F4-267A-8BA1D9074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8EB34-0363-C919-E6BC-98730A410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709FE-77CD-E1C9-AB5B-D6A5E85E5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5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E092B1-2140-22CF-C451-F5AEF890A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8AB87-34D5-2311-A508-2FC66F0A4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A409E-1E1D-7495-4A55-AAA197FFB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30F191-31C8-3C45-A407-2AA9AF8D4A1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5FA0B-CC1F-3A2D-4047-7481A3BBC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45595-1E2B-3FD2-49F6-7AE0260A0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2FA0F3-7B2C-F940-8063-C9CE3B362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3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D9FD4-871E-AC97-2D53-673D0D0F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Note to Instructors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DA2AC-0C39-DA41-BF2C-B8071A3C5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>
                <a:latin typeface="Avenir Book" panose="02000503020000020003" pitchFamily="2" charset="0"/>
              </a:rPr>
              <a:t>Each student has different foundational skills so some students may need more support or instruction than others, while others may need less.</a:t>
            </a:r>
          </a:p>
          <a:p>
            <a:pPr marL="0" indent="0">
              <a:buNone/>
            </a:pPr>
            <a:r>
              <a:rPr lang="en-US" dirty="0">
                <a:latin typeface="Avenir Book" panose="02000503020000020003" pitchFamily="2" charset="0"/>
              </a:rPr>
              <a:t>Based on your students, you can choose which slides or information is best suited for them.</a:t>
            </a:r>
          </a:p>
        </p:txBody>
      </p:sp>
    </p:spTree>
    <p:extLst>
      <p:ext uri="{BB962C8B-B14F-4D97-AF65-F5344CB8AC3E}">
        <p14:creationId xmlns:p14="http://schemas.microsoft.com/office/powerpoint/2010/main" val="60535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E127A-7B32-C794-2724-6BD3CA138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venir Book" panose="02000503020000020003" pitchFamily="2" charset="0"/>
              </a:rPr>
              <a:t>Disclose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67DF1-1BB1-C041-49D8-EB14FFCF8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latin typeface="Avenir Book" panose="02000503020000020003" pitchFamily="2" charset="0"/>
              </a:rPr>
              <a:t>To reveal, share, or make known information that was previously a secret or private. Remember, disclosing information can be voluntary (you choose to share it) or required (you have to share it by law or policy in certain situations).</a:t>
            </a:r>
          </a:p>
        </p:txBody>
      </p:sp>
    </p:spTree>
    <p:extLst>
      <p:ext uri="{BB962C8B-B14F-4D97-AF65-F5344CB8AC3E}">
        <p14:creationId xmlns:p14="http://schemas.microsoft.com/office/powerpoint/2010/main" val="325626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44B59-45D1-9269-C03D-FD6B87BA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venir Book" panose="02000503020000020003" pitchFamily="2" charset="0"/>
              </a:rPr>
              <a:t>Self-Determination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F5F74-0ABF-7B65-E24F-1F03B84D3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en-US" sz="2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 panose="02000503020000020003" pitchFamily="2" charset="0"/>
              </a:rPr>
              <a:t>The ability to make your own choices and control your own life. It means deciding what is best for you. </a:t>
            </a:r>
          </a:p>
          <a:p>
            <a:pPr marL="0" indent="0">
              <a:buNone/>
            </a:pPr>
            <a:endParaRPr lang="en-US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695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4CC4B-EC2E-E5C9-6AAE-B176D068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venir Book" panose="02000503020000020003" pitchFamily="2" charset="0"/>
              </a:rPr>
              <a:t>Self-Advocacy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E2D01-B941-37CD-7BB5-4AB1D59A3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en-US" sz="2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 panose="02000503020000020003" pitchFamily="2" charset="0"/>
              </a:rPr>
              <a:t>Speaking up for yourself and your own needs. It means asking for what you want and explaining why you need it. </a:t>
            </a:r>
          </a:p>
          <a:p>
            <a:pPr marL="0" indent="0">
              <a:buNone/>
            </a:pPr>
            <a:endParaRPr lang="en-US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951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5F85D-7234-3D67-6F8B-1C87D0C45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Avenir Book" panose="02000503020000020003" pitchFamily="2" charset="0"/>
              </a:rPr>
              <a:t>Individuals with Disabilities Education Act (IDEA)</a:t>
            </a:r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3AB41-3933-B841-4EAC-BFBC0FE02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5247"/>
            <a:ext cx="10515600" cy="40717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Avenir Book" panose="02000503020000020003" pitchFamily="2" charset="0"/>
              </a:rPr>
              <a:t>A federal law in the United States that ensures students with disabilities have access to a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Avenir Black" panose="02000503020000020003" pitchFamily="2" charset="0"/>
              </a:rPr>
              <a:t>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Avenir Book" panose="02000503020000020003" pitchFamily="2" charset="0"/>
              </a:rPr>
              <a:t>ree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Avenir Black" panose="02000503020000020003" pitchFamily="2" charset="0"/>
              </a:rPr>
              <a:t>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Avenir Book" panose="02000503020000020003" pitchFamily="2" charset="0"/>
              </a:rPr>
              <a:t>ppropriate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Avenir Black" panose="02000503020000020003" pitchFamily="2" charset="0"/>
              </a:rPr>
              <a:t>p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Avenir Book" panose="02000503020000020003" pitchFamily="2" charset="0"/>
              </a:rPr>
              <a:t>ublic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Avenir Black" panose="02000503020000020003" pitchFamily="2" charset="0"/>
              </a:rPr>
              <a:t>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Avenir Book" panose="02000503020000020003" pitchFamily="2" charset="0"/>
              </a:rPr>
              <a:t>ducation (FAPE) that meets their unique needs. This protects students still in high school.</a:t>
            </a:r>
            <a:endParaRPr lang="en-US" dirty="0">
              <a:highlight>
                <a:srgbClr val="FFFFFF"/>
              </a:highlight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86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5F85D-7234-3D67-6F8B-1C87D0C45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Avenir Book" panose="02000503020000020003" pitchFamily="2" charset="0"/>
              </a:rPr>
              <a:t>Americans with Disabilities Act (ADA)</a:t>
            </a:r>
            <a:endParaRPr lang="en-US">
              <a:highlight>
                <a:srgbClr val="FFFFFF"/>
              </a:highlight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3AB41-3933-B841-4EAC-BFBC0FE02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Avenir Book" panose="02000503020000020003" pitchFamily="2" charset="0"/>
              </a:rPr>
              <a:t>A federal law in the United States that protects people with disabilities from unfair treatment. It makes sure that people with disabilities have the same rights and opportunities as everyone else.</a:t>
            </a:r>
            <a:endParaRPr lang="en-US">
              <a:highlight>
                <a:srgbClr val="FFFFFF"/>
              </a:highlight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2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67A8F-E108-BB2D-6861-A4A4EA032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8734F-58E2-3924-761E-DADAA72E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Avenir Book"/>
              </a:rPr>
              <a:t>Reasonable Accommodation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53FBF-7AF5-1AD0-B4E8-F56E4CDE5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Avenir Book"/>
                <a:ea typeface="+mn-lt"/>
                <a:cs typeface="+mn-lt"/>
              </a:rPr>
              <a:t>The Americans with Disabilities Act (ADA) says that a reasonable accommodation is a change to the hiring process or workplace that helps a person with a disability have the same chance to get a job and take part in work activities.</a:t>
            </a:r>
            <a:endParaRPr lang="en-US" dirty="0">
              <a:latin typeface="Avenir Book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1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EAE96-8D00-049D-E82B-C8049B1F1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2770"/>
            <a:ext cx="9144000" cy="2387600"/>
          </a:xfrm>
        </p:spPr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Learn the Lingo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E9987-93FB-21F1-E83B-837526DBA7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>
                <a:latin typeface="Avenir Book" panose="02000503020000020003" pitchFamily="2" charset="0"/>
              </a:rPr>
              <a:t>Pre-Employment Transition Services</a:t>
            </a:r>
          </a:p>
          <a:p>
            <a:r>
              <a:rPr lang="en-US" sz="2800" dirty="0">
                <a:latin typeface="Avenir Book" panose="02000503020000020003" pitchFamily="2" charset="0"/>
              </a:rPr>
              <a:t>Instruction in Self-Advocacy</a:t>
            </a:r>
          </a:p>
          <a:p>
            <a:r>
              <a:rPr lang="en-US" sz="2800" dirty="0">
                <a:latin typeface="Avenir Book" panose="02000503020000020003" pitchFamily="2" charset="0"/>
              </a:rPr>
              <a:t>Introduction to Rights and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7411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F99A5-2FC5-0270-76EC-264930291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Choice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AEA46-583B-0BA8-D492-FC62DEBDF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 panose="02000503020000020003" pitchFamily="2" charset="0"/>
              </a:rPr>
              <a:t>The act of picking or deciding between two or more options. It means having the freedom to select what you want.</a:t>
            </a:r>
          </a:p>
        </p:txBody>
      </p:sp>
    </p:spTree>
    <p:extLst>
      <p:ext uri="{BB962C8B-B14F-4D97-AF65-F5344CB8AC3E}">
        <p14:creationId xmlns:p14="http://schemas.microsoft.com/office/powerpoint/2010/main" val="3288648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5BD30-C6FE-D42A-AD13-F725E7A28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 panose="02000503020000020003" pitchFamily="2" charset="0"/>
              </a:rPr>
              <a:t>Support</a:t>
            </a:r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65CA2-BBF6-CF14-F967-35164ADFF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Avenir Book"/>
                <a:ea typeface="+mn-lt"/>
                <a:cs typeface="+mn-lt"/>
              </a:rPr>
              <a:t>Help 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/>
                <a:ea typeface="+mn-lt"/>
                <a:cs typeface="+mn-lt"/>
              </a:rPr>
              <a:t>that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Avenir Book"/>
                <a:ea typeface="+mn-lt"/>
                <a:cs typeface="+mn-lt"/>
              </a:rPr>
              <a:t>makes things easier for 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/>
                <a:ea typeface="+mn-lt"/>
                <a:cs typeface="+mn-lt"/>
              </a:rPr>
              <a:t>someone. It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Avenir Book"/>
                <a:ea typeface="+mn-lt"/>
                <a:cs typeface="+mn-lt"/>
              </a:rPr>
              <a:t>can come from a person, like a teacher or friend, who helps you learn or do things. Support can also be something you use, like a checklist that reminds you what to do or a special device that helps you talk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/>
                <a:ea typeface="+mn-lt"/>
                <a:cs typeface="+mn-lt"/>
              </a:rPr>
              <a:t>.</a:t>
            </a:r>
            <a:endParaRPr lang="en-US" dirty="0">
              <a:latin typeface="Avenir Book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1017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679CF-6A7F-FE1A-4702-3E4C466C4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venir Book" panose="02000503020000020003" pitchFamily="2" charset="0"/>
              </a:rPr>
              <a:t>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DCBBC-4BA6-E8D7-2362-1671A5627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 panose="02000503020000020003" pitchFamily="2" charset="0"/>
              </a:rPr>
              <a:t>Things that every person is allowed to have or do. For example, the right to speak and be heard.</a:t>
            </a:r>
          </a:p>
        </p:txBody>
      </p:sp>
    </p:spTree>
    <p:extLst>
      <p:ext uri="{BB962C8B-B14F-4D97-AF65-F5344CB8AC3E}">
        <p14:creationId xmlns:p14="http://schemas.microsoft.com/office/powerpoint/2010/main" val="2211356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188E6-3534-A3E2-41DA-AA9E14E6F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venir Book" panose="02000503020000020003" pitchFamily="2" charset="0"/>
              </a:rPr>
              <a:t>Respect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4EAB-0B7D-A8CC-7788-FFD9001CD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 panose="02000503020000020003" pitchFamily="2" charset="0"/>
              </a:rPr>
              <a:t>Treating others with kindness and valuing their feelings and opinions. It means recognizing that everyone is important. </a:t>
            </a:r>
          </a:p>
          <a:p>
            <a:endParaRPr lang="en-US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795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40FAB-06A3-DB1E-2B3A-A8EF08F8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venir Book" panose="02000503020000020003" pitchFamily="2" charset="0"/>
              </a:rPr>
              <a:t>Responsibility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AA8A4-4F15-DA0A-EC27-BDF67A42D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 panose="02000503020000020003" pitchFamily="2" charset="0"/>
              </a:rPr>
              <a:t>A duty or task that a person is expected to take care of. It means doing what you are supposed to do. </a:t>
            </a:r>
          </a:p>
          <a:p>
            <a:pPr marL="0" indent="0">
              <a:buNone/>
            </a:pPr>
            <a:endParaRPr lang="en-US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879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5EA03-C42B-708D-9B18-CB07AA9C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venir Book" panose="02000503020000020003" pitchFamily="2" charset="0"/>
              </a:rPr>
              <a:t>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FF480-F95B-2F8D-CFEB-5DE17B8BC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en-US" sz="2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 panose="02000503020000020003" pitchFamily="2" charset="0"/>
              </a:rPr>
              <a:t>Rules made by the government that everyone must follow. They help keep people safe and make sure everyone is treated fairly. </a:t>
            </a:r>
          </a:p>
          <a:p>
            <a:endParaRPr lang="en-US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790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128B0-C7CF-F00F-0923-0D7D7F65B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venir Book" panose="02000503020000020003" pitchFamily="2" charset="0"/>
              </a:rPr>
              <a:t>Freedom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BAE9E-DF0F-5568-DF73-ED4EC1C1E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 fontAlgn="base">
              <a:buNone/>
            </a:pPr>
            <a:r>
              <a:rPr lang="en-US" sz="2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venir Book" panose="02000503020000020003" pitchFamily="2" charset="0"/>
              </a:rPr>
              <a:t>The power or right to act, speak, or think without any restrictions. It means being able to do what you want. </a:t>
            </a:r>
          </a:p>
          <a:p>
            <a:pPr marL="0" indent="0">
              <a:buNone/>
            </a:pPr>
            <a:endParaRPr lang="en-US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271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1831465204F4DB895A29006AFE8C7" ma:contentTypeVersion="15" ma:contentTypeDescription="Create a new document." ma:contentTypeScope="" ma:versionID="a43be3b6f5b477ae5c888bce0072ed0a">
  <xsd:schema xmlns:xsd="http://www.w3.org/2001/XMLSchema" xmlns:xs="http://www.w3.org/2001/XMLSchema" xmlns:p="http://schemas.microsoft.com/office/2006/metadata/properties" xmlns:ns2="635b3177-b61c-404f-b326-16cfed8d247f" xmlns:ns3="047bb72d-e234-4d44-93a0-25620591dbf7" targetNamespace="http://schemas.microsoft.com/office/2006/metadata/properties" ma:root="true" ma:fieldsID="ecafbe58c1822f55246293c646578d9a" ns2:_="" ns3:_="">
    <xsd:import namespace="635b3177-b61c-404f-b326-16cfed8d247f"/>
    <xsd:import namespace="047bb72d-e234-4d44-93a0-25620591db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b3177-b61c-404f-b326-16cfed8d2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ddddcd57-84d1-4efd-b16d-73b006936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bb72d-e234-4d44-93a0-25620591dbf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128c2b3-882a-4b70-8bc4-624270d8ac9d}" ma:internalName="TaxCatchAll" ma:showField="CatchAllData" ma:web="047bb72d-e234-4d44-93a0-25620591db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5b3177-b61c-404f-b326-16cfed8d247f">
      <Terms xmlns="http://schemas.microsoft.com/office/infopath/2007/PartnerControls"/>
    </lcf76f155ced4ddcb4097134ff3c332f>
    <TaxCatchAll xmlns="047bb72d-e234-4d44-93a0-25620591db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F4EAF3-D0DA-4444-B966-A248AF2BFA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5b3177-b61c-404f-b326-16cfed8d247f"/>
    <ds:schemaRef ds:uri="047bb72d-e234-4d44-93a0-25620591db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98FF51-7BCA-4FF3-9317-D31450635FE8}">
  <ds:schemaRefs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5cf0b33e-1905-47e5-996b-0077f99af4d6"/>
    <ds:schemaRef ds:uri="ee1c3404-7bb1-499b-a6cd-350a3abbcd46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635b3177-b61c-404f-b326-16cfed8d247f"/>
    <ds:schemaRef ds:uri="047bb72d-e234-4d44-93a0-25620591dbf7"/>
  </ds:schemaRefs>
</ds:datastoreItem>
</file>

<file path=customXml/itemProps3.xml><?xml version="1.0" encoding="utf-8"?>
<ds:datastoreItem xmlns:ds="http://schemas.openxmlformats.org/officeDocument/2006/customXml" ds:itemID="{8438DE0B-F0E1-45E5-B545-C1C257B0F3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485</Words>
  <Application>Microsoft Office PowerPoint</Application>
  <PresentationFormat>Widescreen</PresentationFormat>
  <Paragraphs>35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Note to Instructors</vt:lpstr>
      <vt:lpstr>Learn the Lingo </vt:lpstr>
      <vt:lpstr>Choice </vt:lpstr>
      <vt:lpstr>Support</vt:lpstr>
      <vt:lpstr>Rights</vt:lpstr>
      <vt:lpstr>Respect</vt:lpstr>
      <vt:lpstr>Responsibility  </vt:lpstr>
      <vt:lpstr>Laws</vt:lpstr>
      <vt:lpstr>Freedom</vt:lpstr>
      <vt:lpstr>Disclose</vt:lpstr>
      <vt:lpstr>Self-Determination</vt:lpstr>
      <vt:lpstr>Self-Advocacy</vt:lpstr>
      <vt:lpstr>Individuals with Disabilities Education Act (IDEA)</vt:lpstr>
      <vt:lpstr>Americans with Disabilities Act (ADA)</vt:lpstr>
      <vt:lpstr>Reasonable Accommodation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Lingo Vocabulary List</dc:title>
  <dc:subject>Pre-ETS vocabulary</dc:subject>
  <dc:creator>OCALI | Elizabeth Wietmarschen</dc:creator>
  <cp:keywords>OCALI, Lifespan Transitions Center, Pre-ETS vocabulary</cp:keywords>
  <dc:description/>
  <cp:lastModifiedBy>Heather Bridgman</cp:lastModifiedBy>
  <cp:revision>5</cp:revision>
  <dcterms:created xsi:type="dcterms:W3CDTF">2024-08-07T16:35:58Z</dcterms:created>
  <dcterms:modified xsi:type="dcterms:W3CDTF">2025-06-03T19:33:22Z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0x010100F3E1831465204F4DB895A29006AFE8C7</vt:lpwstr>
  </property>
  <property fmtid="{D5CDD505-2E9C-101B-9397-08002B2CF9AE}" pid="3" name="MediaServiceImageTags">
    <vt:lpwstr/>
  </property>
</Properties>
</file>