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73" r:id="rId5"/>
    <p:sldId id="267" r:id="rId6"/>
    <p:sldId id="268" r:id="rId7"/>
    <p:sldId id="275" r:id="rId8"/>
    <p:sldId id="277" r:id="rId9"/>
    <p:sldId id="276" r:id="rId10"/>
    <p:sldId id="293" r:id="rId11"/>
    <p:sldId id="292" r:id="rId12"/>
    <p:sldId id="294" r:id="rId13"/>
    <p:sldId id="295" r:id="rId14"/>
    <p:sldId id="296" r:id="rId15"/>
    <p:sldId id="29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F0BC7B-31D9-8E4F-969D-0D7F8EFA2C6C}" type="datetimeFigureOut">
              <a:rPr lang="en-US" smtClean="0"/>
              <a:t>6/26/2025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1326A2-D706-9D45-AD96-9837DE034C3C}" type="slidenum">
              <a:rPr lang="en-US" smtClean="0"/>
              <a:t>‹#›</a:t>
            </a:fld>
            <a:endParaRPr lang="en-US"/>
          </a:p>
        </p:txBody>
      </p:sp>
    </p:spTree>
    <p:extLst>
      <p:ext uri="{BB962C8B-B14F-4D97-AF65-F5344CB8AC3E}">
        <p14:creationId xmlns:p14="http://schemas.microsoft.com/office/powerpoint/2010/main" val="2966936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fld id="{D99F0B29-A868-4355-81A3-28BBD6AC2F27}" type="slidenum">
              <a:t>4</a:t>
            </a:fld>
            <a:endParaRPr lang="en-US"/>
          </a:p>
        </p:txBody>
      </p:sp>
    </p:spTree>
    <p:extLst>
      <p:ext uri="{BB962C8B-B14F-4D97-AF65-F5344CB8AC3E}">
        <p14:creationId xmlns:p14="http://schemas.microsoft.com/office/powerpoint/2010/main" val="287476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fld id="{D99F0B29-A868-4355-81A3-28BBD6AC2F27}" type="slidenum">
              <a:t>5</a:t>
            </a:fld>
            <a:endParaRPr lang="en-US"/>
          </a:p>
        </p:txBody>
      </p:sp>
    </p:spTree>
    <p:extLst>
      <p:ext uri="{BB962C8B-B14F-4D97-AF65-F5344CB8AC3E}">
        <p14:creationId xmlns:p14="http://schemas.microsoft.com/office/powerpoint/2010/main" val="356841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795BD-CD59-5862-5566-ED63E76BA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F346C4-5575-CA87-B737-3522D55FB5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5BF9D-D24F-C178-1622-050080579984}"/>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E9015489-8044-6BF7-2EAE-3CBA561717BE}"/>
              </a:ext>
            </a:extLst>
          </p:cNvPr>
          <p:cNvSpPr>
            <a:spLocks noGrp="1"/>
          </p:cNvSpPr>
          <p:nvPr>
            <p:ph type="sldNum" sz="quarter" idx="5"/>
          </p:nvPr>
        </p:nvSpPr>
        <p:spPr/>
        <p:txBody>
          <a:bodyPr/>
          <a:lstStyle/>
          <a:p>
            <a:fld id="{D99F0B29-A868-4355-81A3-28BBD6AC2F27}" type="slidenum">
              <a:t>6</a:t>
            </a:fld>
            <a:endParaRPr lang="en-US"/>
          </a:p>
        </p:txBody>
      </p:sp>
    </p:spTree>
    <p:extLst>
      <p:ext uri="{BB962C8B-B14F-4D97-AF65-F5344CB8AC3E}">
        <p14:creationId xmlns:p14="http://schemas.microsoft.com/office/powerpoint/2010/main" val="233475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1B6F8-6097-F23A-F6D2-B8B281C7D4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F01C28-3A47-4BDC-7FF9-91ED4FFC5A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BFBFC8-80D5-9E48-413E-D51BB35A5EE7}"/>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7FD1AEE6-8589-0318-2277-6CDD666391ED}"/>
              </a:ext>
            </a:extLst>
          </p:cNvPr>
          <p:cNvSpPr>
            <a:spLocks noGrp="1"/>
          </p:cNvSpPr>
          <p:nvPr>
            <p:ph type="sldNum" sz="quarter" idx="5"/>
          </p:nvPr>
        </p:nvSpPr>
        <p:spPr/>
        <p:txBody>
          <a:bodyPr/>
          <a:lstStyle/>
          <a:p>
            <a:fld id="{D99F0B29-A868-4355-81A3-28BBD6AC2F27}" type="slidenum">
              <a:t>7</a:t>
            </a:fld>
            <a:endParaRPr lang="en-US"/>
          </a:p>
        </p:txBody>
      </p:sp>
    </p:spTree>
    <p:extLst>
      <p:ext uri="{BB962C8B-B14F-4D97-AF65-F5344CB8AC3E}">
        <p14:creationId xmlns:p14="http://schemas.microsoft.com/office/powerpoint/2010/main" val="2782680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E9AC3-46E5-F204-CAED-FC65F84BAC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CE3C31-DAC1-F21A-372D-8E3D3EEC75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1F77E-4A92-635F-ACB0-22FC1C7C77CB}"/>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7DB1915D-185E-D42E-F1D0-F8D4665C1249}"/>
              </a:ext>
            </a:extLst>
          </p:cNvPr>
          <p:cNvSpPr>
            <a:spLocks noGrp="1"/>
          </p:cNvSpPr>
          <p:nvPr>
            <p:ph type="sldNum" sz="quarter" idx="5"/>
          </p:nvPr>
        </p:nvSpPr>
        <p:spPr/>
        <p:txBody>
          <a:bodyPr/>
          <a:lstStyle/>
          <a:p>
            <a:fld id="{D99F0B29-A868-4355-81A3-28BBD6AC2F27}" type="slidenum">
              <a:t>8</a:t>
            </a:fld>
            <a:endParaRPr lang="en-US"/>
          </a:p>
        </p:txBody>
      </p:sp>
    </p:spTree>
    <p:extLst>
      <p:ext uri="{BB962C8B-B14F-4D97-AF65-F5344CB8AC3E}">
        <p14:creationId xmlns:p14="http://schemas.microsoft.com/office/powerpoint/2010/main" val="2874769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D294A-1556-81DB-110E-C9F21C7D8A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A8AF49-A67A-A4E7-51F3-45CCC924BE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4654CB-6461-581C-2980-861F55D6BAFC}"/>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5ED879ED-0810-8D72-A27D-775A946A0620}"/>
              </a:ext>
            </a:extLst>
          </p:cNvPr>
          <p:cNvSpPr>
            <a:spLocks noGrp="1"/>
          </p:cNvSpPr>
          <p:nvPr>
            <p:ph type="sldNum" sz="quarter" idx="5"/>
          </p:nvPr>
        </p:nvSpPr>
        <p:spPr/>
        <p:txBody>
          <a:bodyPr/>
          <a:lstStyle/>
          <a:p>
            <a:fld id="{D99F0B29-A868-4355-81A3-28BBD6AC2F27}" type="slidenum">
              <a:t>9</a:t>
            </a:fld>
            <a:endParaRPr lang="en-US"/>
          </a:p>
        </p:txBody>
      </p:sp>
    </p:spTree>
    <p:extLst>
      <p:ext uri="{BB962C8B-B14F-4D97-AF65-F5344CB8AC3E}">
        <p14:creationId xmlns:p14="http://schemas.microsoft.com/office/powerpoint/2010/main" val="339102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48109-E8F4-C03B-2410-8E61E616E2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7AB6E0-4D76-6A31-B281-CAA278D732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68E212-7614-15F9-C8B5-81D24F5E63B9}"/>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48C91EEA-E756-6DDF-FE0E-CFF56626F4A0}"/>
              </a:ext>
            </a:extLst>
          </p:cNvPr>
          <p:cNvSpPr>
            <a:spLocks noGrp="1"/>
          </p:cNvSpPr>
          <p:nvPr>
            <p:ph type="sldNum" sz="quarter" idx="5"/>
          </p:nvPr>
        </p:nvSpPr>
        <p:spPr/>
        <p:txBody>
          <a:bodyPr/>
          <a:lstStyle/>
          <a:p>
            <a:fld id="{D99F0B29-A868-4355-81A3-28BBD6AC2F27}" type="slidenum">
              <a:t>10</a:t>
            </a:fld>
            <a:endParaRPr lang="en-US"/>
          </a:p>
        </p:txBody>
      </p:sp>
    </p:spTree>
    <p:extLst>
      <p:ext uri="{BB962C8B-B14F-4D97-AF65-F5344CB8AC3E}">
        <p14:creationId xmlns:p14="http://schemas.microsoft.com/office/powerpoint/2010/main" val="91995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1D079-D032-E1CD-F0DB-05E57E17E5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0712B9-ED52-FA17-091E-A675288365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735774-98AB-4961-5B12-7590E83D7464}"/>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B7BAFCAE-C190-348E-9DAF-9BEF8EB257E8}"/>
              </a:ext>
            </a:extLst>
          </p:cNvPr>
          <p:cNvSpPr>
            <a:spLocks noGrp="1"/>
          </p:cNvSpPr>
          <p:nvPr>
            <p:ph type="sldNum" sz="quarter" idx="5"/>
          </p:nvPr>
        </p:nvSpPr>
        <p:spPr/>
        <p:txBody>
          <a:bodyPr/>
          <a:lstStyle/>
          <a:p>
            <a:fld id="{D99F0B29-A868-4355-81A3-28BBD6AC2F27}" type="slidenum">
              <a:t>11</a:t>
            </a:fld>
            <a:endParaRPr lang="en-US"/>
          </a:p>
        </p:txBody>
      </p:sp>
    </p:spTree>
    <p:extLst>
      <p:ext uri="{BB962C8B-B14F-4D97-AF65-F5344CB8AC3E}">
        <p14:creationId xmlns:p14="http://schemas.microsoft.com/office/powerpoint/2010/main" val="1473049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103BF-988D-665B-C3F5-5BB4D48B7A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170447-7857-0172-65BB-4DA742DA2FF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2BD2E1-284E-B6A0-DB08-43129DC24A71}"/>
              </a:ext>
            </a:extLst>
          </p:cNvPr>
          <p:cNvSpPr>
            <a:spLocks noGrp="1"/>
          </p:cNvSpPr>
          <p:nvPr>
            <p:ph type="body" idx="1"/>
          </p:nvPr>
        </p:nvSpPr>
        <p:spPr/>
        <p:txBody>
          <a:bodyPr/>
          <a:lstStyle/>
          <a:p>
            <a:endParaRPr lang="en-US">
              <a:ea typeface="Calibri"/>
              <a:cs typeface="Calibri"/>
            </a:endParaRPr>
          </a:p>
        </p:txBody>
      </p:sp>
      <p:sp>
        <p:nvSpPr>
          <p:cNvPr id="4" name="Slide Number Placeholder 3">
            <a:extLst>
              <a:ext uri="{FF2B5EF4-FFF2-40B4-BE49-F238E27FC236}">
                <a16:creationId xmlns:a16="http://schemas.microsoft.com/office/drawing/2014/main" id="{C1B0B45C-1642-1C72-2528-98613A619529}"/>
              </a:ext>
            </a:extLst>
          </p:cNvPr>
          <p:cNvSpPr>
            <a:spLocks noGrp="1"/>
          </p:cNvSpPr>
          <p:nvPr>
            <p:ph type="sldNum" sz="quarter" idx="5"/>
          </p:nvPr>
        </p:nvSpPr>
        <p:spPr/>
        <p:txBody>
          <a:bodyPr/>
          <a:lstStyle/>
          <a:p>
            <a:fld id="{D99F0B29-A868-4355-81A3-28BBD6AC2F27}" type="slidenum">
              <a:t>12</a:t>
            </a:fld>
            <a:endParaRPr lang="en-US"/>
          </a:p>
        </p:txBody>
      </p:sp>
    </p:spTree>
    <p:extLst>
      <p:ext uri="{BB962C8B-B14F-4D97-AF65-F5344CB8AC3E}">
        <p14:creationId xmlns:p14="http://schemas.microsoft.com/office/powerpoint/2010/main" val="4207525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0F45-BBA1-F21B-CAAD-FC5DF654EA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5BFC2C-2D74-A549-05EB-79EF49F33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280790-BDC3-1E89-772C-79AAD70B8B3E}"/>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5D4EE01E-A679-ECBA-1260-97DEB2DDD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B0867-1DB9-0A99-852F-5F36D9E7A786}"/>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205356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14D8D-1A9C-3946-C52C-185091AD3C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67069E-C72E-0552-20DB-B9FF442F8B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AA836-8EF2-F568-86F2-FE8E2813BA97}"/>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DA405D45-31BC-68D6-F18B-D6B0B054AC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D7E56-2383-9C0E-091C-518D571ADC5F}"/>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223814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3F6D95-E434-62C3-D3F5-F8A6FEA23E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E43CA2-CCF6-106B-D58D-5EA6FE1C75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9F2382-8186-8186-BD81-61F6776EC098}"/>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E4A7E7AD-5FD7-DBFC-9164-EF8E21701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9C973D-C2B1-A3EA-6B75-6B946BD5B33A}"/>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3068345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1C10-B702-6A77-7550-FA5F23288B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83F976-86F5-0F89-2978-C3AC439B9F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09EAB6-D5F7-48EE-5018-1C3DFA6644BF}"/>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DA1AA0DC-2352-9E76-0500-96E4A03469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4B586-D658-F103-3D03-37A5D1A94C28}"/>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30286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0BBB9-D116-5E1A-5D76-4FA3171C84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C080A6-FD45-0C5A-93FF-0B220CC38C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E7E80E-8C02-28BC-264A-E2FABE60E3F7}"/>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00D63896-F5E9-E2E2-22D1-ED47AFB4D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4EA87-D6F6-2BF7-715D-DDBEE867A301}"/>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313825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509E5-A322-490E-75BA-D5EF0667F9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F06467-C59C-D581-7616-EFF4606FB1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DC3ED0-1525-8800-6412-2A9C337C4E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DB4B39-DB3B-1CB9-5807-E6EC15BF3262}"/>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6" name="Footer Placeholder 5">
            <a:extLst>
              <a:ext uri="{FF2B5EF4-FFF2-40B4-BE49-F238E27FC236}">
                <a16:creationId xmlns:a16="http://schemas.microsoft.com/office/drawing/2014/main" id="{50943F45-693E-CECC-D971-F7D2454FE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5739D-B517-C3FB-05A7-B40B2EFE94FC}"/>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368088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3C683-B73A-FAE3-C178-A8085C7154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E6B6CD-95DC-20EA-7A17-DCC2B1CBBC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68C680-07BD-31B3-FE2F-AE0B757403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77BE3D-35AA-507C-9DE9-1F10E84FAF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D69DEF-1A12-03C4-1A73-A436304569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DB7575-CD68-FABF-304E-99CF3C2A5DCB}"/>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8" name="Footer Placeholder 7">
            <a:extLst>
              <a:ext uri="{FF2B5EF4-FFF2-40B4-BE49-F238E27FC236}">
                <a16:creationId xmlns:a16="http://schemas.microsoft.com/office/drawing/2014/main" id="{10671FD8-ED9D-A2B9-C1BE-1DDABC7141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A0BD0B-0996-6BAA-B211-A70882A7FB8C}"/>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62570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2C10C-F786-ED7F-CEA7-C0EED3DDAA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7A99FE-C41D-91EA-0F98-E183601AEA8D}"/>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4" name="Footer Placeholder 3">
            <a:extLst>
              <a:ext uri="{FF2B5EF4-FFF2-40B4-BE49-F238E27FC236}">
                <a16:creationId xmlns:a16="http://schemas.microsoft.com/office/drawing/2014/main" id="{5CE7E017-CC3E-3FDE-6E4E-E7B5BA0A5B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C00542-3F95-E0D4-FE24-8C46032F21BA}"/>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326419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DBE766-FE7C-75D9-F49F-648F9F817983}"/>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3" name="Footer Placeholder 2">
            <a:extLst>
              <a:ext uri="{FF2B5EF4-FFF2-40B4-BE49-F238E27FC236}">
                <a16:creationId xmlns:a16="http://schemas.microsoft.com/office/drawing/2014/main" id="{382E8252-2633-1C5B-97B0-A37DCA7422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F7C9FA-336C-D196-9D49-DD44D55DEAA0}"/>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110505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E50C-2032-1A4E-2AAA-8B7AE0D326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AFA1C-0A70-E1FD-20FB-D61E978721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A2049B-E8CA-61B4-D1B0-F17CE7E8E4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D8AEAB-39F1-E15C-1E4F-200D5FBAFB97}"/>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6" name="Footer Placeholder 5">
            <a:extLst>
              <a:ext uri="{FF2B5EF4-FFF2-40B4-BE49-F238E27FC236}">
                <a16:creationId xmlns:a16="http://schemas.microsoft.com/office/drawing/2014/main" id="{8EAF9AC6-CF67-DA27-70A2-1A41056348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5CC549-4623-D0BC-6364-F586EDDC9BC7}"/>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1797759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77415-C1FF-752E-B0AF-32148E4E42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C64D2C-11B8-84F4-7EA9-16295420F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A51869-445F-1717-139D-0F0C155C31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D7EB58-BAD9-13D4-F99E-3F87DDCC31E3}"/>
              </a:ext>
            </a:extLst>
          </p:cNvPr>
          <p:cNvSpPr>
            <a:spLocks noGrp="1"/>
          </p:cNvSpPr>
          <p:nvPr>
            <p:ph type="dt" sz="half" idx="10"/>
          </p:nvPr>
        </p:nvSpPr>
        <p:spPr/>
        <p:txBody>
          <a:bodyPr/>
          <a:lstStyle/>
          <a:p>
            <a:fld id="{D5FDDF58-92C5-CF44-B2AA-01924D2AAFAD}" type="datetimeFigureOut">
              <a:rPr lang="en-US" smtClean="0"/>
              <a:t>6/26/2025</a:t>
            </a:fld>
            <a:endParaRPr lang="en-US"/>
          </a:p>
        </p:txBody>
      </p:sp>
      <p:sp>
        <p:nvSpPr>
          <p:cNvPr id="6" name="Footer Placeholder 5">
            <a:extLst>
              <a:ext uri="{FF2B5EF4-FFF2-40B4-BE49-F238E27FC236}">
                <a16:creationId xmlns:a16="http://schemas.microsoft.com/office/drawing/2014/main" id="{80FC979E-BC04-FA1E-92A5-8D513422DF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B8D0E-174A-32E5-5E15-E80EA07B71A1}"/>
              </a:ext>
            </a:extLst>
          </p:cNvPr>
          <p:cNvSpPr>
            <a:spLocks noGrp="1"/>
          </p:cNvSpPr>
          <p:nvPr>
            <p:ph type="sldNum" sz="quarter" idx="12"/>
          </p:nvPr>
        </p:nvSpPr>
        <p:spPr/>
        <p:txBody>
          <a:bodyPr/>
          <a:lstStyle/>
          <a:p>
            <a:fld id="{8297A31F-F978-3740-AB71-D004111A2783}" type="slidenum">
              <a:rPr lang="en-US" smtClean="0"/>
              <a:t>‹#›</a:t>
            </a:fld>
            <a:endParaRPr lang="en-US"/>
          </a:p>
        </p:txBody>
      </p:sp>
    </p:spTree>
    <p:extLst>
      <p:ext uri="{BB962C8B-B14F-4D97-AF65-F5344CB8AC3E}">
        <p14:creationId xmlns:p14="http://schemas.microsoft.com/office/powerpoint/2010/main" val="216496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4AE0DB-CDAA-8A42-6C9F-E609FBDBD6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405206-0967-84BF-8812-022F6A4159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846788-8C5C-84A4-1207-284731DDDE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5FDDF58-92C5-CF44-B2AA-01924D2AAFAD}" type="datetimeFigureOut">
              <a:rPr lang="en-US" smtClean="0"/>
              <a:t>6/26/2025</a:t>
            </a:fld>
            <a:endParaRPr lang="en-US"/>
          </a:p>
        </p:txBody>
      </p:sp>
      <p:sp>
        <p:nvSpPr>
          <p:cNvPr id="5" name="Footer Placeholder 4">
            <a:extLst>
              <a:ext uri="{FF2B5EF4-FFF2-40B4-BE49-F238E27FC236}">
                <a16:creationId xmlns:a16="http://schemas.microsoft.com/office/drawing/2014/main" id="{3635E35C-ED2D-77BB-8EE2-9BE951262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01ACA6C-8494-5E2D-C3A0-6EE7A51F9B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97A31F-F978-3740-AB71-D004111A2783}" type="slidenum">
              <a:rPr lang="en-US" smtClean="0"/>
              <a:t>‹#›</a:t>
            </a:fld>
            <a:endParaRPr lang="en-US"/>
          </a:p>
        </p:txBody>
      </p:sp>
    </p:spTree>
    <p:extLst>
      <p:ext uri="{BB962C8B-B14F-4D97-AF65-F5344CB8AC3E}">
        <p14:creationId xmlns:p14="http://schemas.microsoft.com/office/powerpoint/2010/main" val="3729341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a:lstStyle/>
          <a:p>
            <a:pPr marL="0" indent="0">
              <a:buNone/>
            </a:pPr>
            <a:r>
              <a:rPr lang="en-US"/>
              <a:t>Each student has different foundational skills so some students may need more support or instruction than others, while others may need less. </a:t>
            </a:r>
          </a:p>
          <a:p>
            <a:pPr marL="0" indent="0">
              <a:buNone/>
            </a:pPr>
            <a:endParaRPr lang="en-US"/>
          </a:p>
          <a:p>
            <a:pPr marL="0" indent="0">
              <a:buNone/>
            </a:pPr>
            <a:r>
              <a:rPr lang="en-US"/>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4B9B4-3606-B01D-1997-340A1E7114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4A201B-A75B-C60B-B437-DC8C2B19AB0C}"/>
              </a:ext>
            </a:extLst>
          </p:cNvPr>
          <p:cNvSpPr>
            <a:spLocks noGrp="1"/>
          </p:cNvSpPr>
          <p:nvPr>
            <p:ph type="title"/>
          </p:nvPr>
        </p:nvSpPr>
        <p:spPr>
          <a:xfrm>
            <a:off x="761840" y="1138266"/>
            <a:ext cx="9118760" cy="868954"/>
          </a:xfrm>
        </p:spPr>
        <p:txBody>
          <a:bodyPr anchor="t">
            <a:normAutofit/>
          </a:bodyPr>
          <a:lstStyle/>
          <a:p>
            <a:r>
              <a:rPr lang="en-US" sz="4800" b="1">
                <a:highlight>
                  <a:srgbClr val="FFFFFF"/>
                </a:highlight>
                <a:latin typeface="Avenir Book" panose="02000503020000020003" pitchFamily="2" charset="0"/>
              </a:rPr>
              <a:t>Social Skills</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0940B1FE-9FAA-54A7-F6A5-7E0BC9DEAD5C}"/>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a:t>These are the skills we use to talk to others and get along with people. They help us make friends, work in a group, solve problems, and show respect.</a:t>
            </a:r>
          </a:p>
        </p:txBody>
      </p:sp>
      <p:pic>
        <p:nvPicPr>
          <p:cNvPr id="4" name="Graphic 3" descr="Icon of a handshake.">
            <a:extLst>
              <a:ext uri="{FF2B5EF4-FFF2-40B4-BE49-F238E27FC236}">
                <a16:creationId xmlns:a16="http://schemas.microsoft.com/office/drawing/2014/main" id="{5F5CE760-9018-51CD-46FC-37BC283788E6}"/>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316217"/>
            <a:ext cx="4793151" cy="4793151"/>
          </a:xfrm>
          <a:prstGeom prst="rect">
            <a:avLst/>
          </a:prstGeom>
        </p:spPr>
      </p:pic>
    </p:spTree>
    <p:extLst>
      <p:ext uri="{BB962C8B-B14F-4D97-AF65-F5344CB8AC3E}">
        <p14:creationId xmlns:p14="http://schemas.microsoft.com/office/powerpoint/2010/main" val="2944396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7144A-85F1-BE90-22E2-08BA1CBA28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2633B-425F-351F-5C13-7FE1E83CC567}"/>
              </a:ext>
            </a:extLst>
          </p:cNvPr>
          <p:cNvSpPr>
            <a:spLocks noGrp="1"/>
          </p:cNvSpPr>
          <p:nvPr>
            <p:ph type="title"/>
          </p:nvPr>
        </p:nvSpPr>
        <p:spPr>
          <a:xfrm>
            <a:off x="761840" y="1138266"/>
            <a:ext cx="11201560" cy="1554134"/>
          </a:xfrm>
        </p:spPr>
        <p:txBody>
          <a:bodyPr anchor="t">
            <a:normAutofit/>
          </a:bodyPr>
          <a:lstStyle/>
          <a:p>
            <a:r>
              <a:rPr lang="en-US" sz="4800" b="1">
                <a:highlight>
                  <a:srgbClr val="FFFFFF"/>
                </a:highlight>
                <a:latin typeface="Avenir Book" panose="02000503020000020003" pitchFamily="2" charset="0"/>
              </a:rPr>
              <a:t>Household Skills</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7B16A1D2-E9BF-1A06-ABD0-BF4CFE8CBAEC}"/>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marR="0" lvl="0" indent="0" fontAlgn="base">
              <a:buNone/>
            </a:pPr>
            <a:r>
              <a:rPr lang="en-US"/>
              <a:t>These are the tasks we do to keep our living space clean, organized, and safe. It includes washing and folding clothes, cleaning the house, and taking care of other chores like cooking or organizing.</a:t>
            </a:r>
            <a:endParaRPr lang="en-US">
              <a:effectLst/>
              <a:latin typeface="Avenir Book" panose="02000503020000020003" pitchFamily="2" charset="0"/>
              <a:ea typeface="Times New Roman" panose="02020603050405020304" pitchFamily="18" charset="0"/>
            </a:endParaRPr>
          </a:p>
        </p:txBody>
      </p:sp>
      <p:pic>
        <p:nvPicPr>
          <p:cNvPr id="4" name="Graphic 3" descr="Icon of a washing machine.">
            <a:extLst>
              <a:ext uri="{FF2B5EF4-FFF2-40B4-BE49-F238E27FC236}">
                <a16:creationId xmlns:a16="http://schemas.microsoft.com/office/drawing/2014/main" id="{5D698E16-E93D-E34E-88CE-971DA636630B}"/>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316217"/>
            <a:ext cx="4793151" cy="4793151"/>
          </a:xfrm>
          <a:prstGeom prst="rect">
            <a:avLst/>
          </a:prstGeom>
        </p:spPr>
      </p:pic>
    </p:spTree>
    <p:extLst>
      <p:ext uri="{BB962C8B-B14F-4D97-AF65-F5344CB8AC3E}">
        <p14:creationId xmlns:p14="http://schemas.microsoft.com/office/powerpoint/2010/main" val="44118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BB318-E26F-7E34-ACA8-392FCE328D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526B4D-C72B-AF5F-5701-5C11FDC2BDA0}"/>
              </a:ext>
            </a:extLst>
          </p:cNvPr>
          <p:cNvSpPr>
            <a:spLocks noGrp="1"/>
          </p:cNvSpPr>
          <p:nvPr>
            <p:ph type="title"/>
          </p:nvPr>
        </p:nvSpPr>
        <p:spPr>
          <a:xfrm>
            <a:off x="761840" y="1138266"/>
            <a:ext cx="11201560" cy="1554134"/>
          </a:xfrm>
        </p:spPr>
        <p:txBody>
          <a:bodyPr anchor="t">
            <a:normAutofit/>
          </a:bodyPr>
          <a:lstStyle/>
          <a:p>
            <a:r>
              <a:rPr lang="en-US" sz="4800" b="1">
                <a:highlight>
                  <a:srgbClr val="FFFFFF"/>
                </a:highlight>
                <a:latin typeface="Avenir Book" panose="02000503020000020003" pitchFamily="2" charset="0"/>
              </a:rPr>
              <a:t>Community Skills</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7DB947F9-23D7-8011-30C8-56D2849953D3}"/>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fontAlgn="base">
              <a:buNone/>
            </a:pPr>
            <a:r>
              <a:rPr lang="en-US"/>
              <a:t>These are the skills we use to get around and use places in our community, like stores, buses, or libraries. It helps us know how to find what we need and ask for help when we need it.</a:t>
            </a:r>
            <a:endParaRPr lang="en-US">
              <a:effectLst/>
              <a:latin typeface="Avenir Book" panose="02000503020000020003" pitchFamily="2" charset="0"/>
              <a:ea typeface="Times New Roman" panose="02020603050405020304" pitchFamily="18" charset="0"/>
            </a:endParaRPr>
          </a:p>
        </p:txBody>
      </p:sp>
      <p:pic>
        <p:nvPicPr>
          <p:cNvPr id="4" name="Graphic 3" descr="Icon of a shopping cart.">
            <a:extLst>
              <a:ext uri="{FF2B5EF4-FFF2-40B4-BE49-F238E27FC236}">
                <a16:creationId xmlns:a16="http://schemas.microsoft.com/office/drawing/2014/main" id="{9877BF34-0FD3-122F-B520-D0C4DDC9398B}"/>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316217"/>
            <a:ext cx="4793151" cy="4793151"/>
          </a:xfrm>
          <a:prstGeom prst="rect">
            <a:avLst/>
          </a:prstGeom>
        </p:spPr>
      </p:pic>
    </p:spTree>
    <p:extLst>
      <p:ext uri="{BB962C8B-B14F-4D97-AF65-F5344CB8AC3E}">
        <p14:creationId xmlns:p14="http://schemas.microsoft.com/office/powerpoint/2010/main" val="93120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lstStyle/>
          <a:p>
            <a:r>
              <a:rPr lang="en-US" b="1">
                <a:solidFill>
                  <a:srgbClr val="364152"/>
                </a:solidFill>
                <a:highlight>
                  <a:srgbClr val="FFFFFF"/>
                </a:highlight>
                <a:latin typeface="Calibri"/>
                <a:ea typeface="Calibri"/>
                <a:cs typeface="Calibri"/>
              </a:rPr>
              <a:t>Life Skills Vocabulary</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a:t>Pre-Employment Transition Services</a:t>
            </a:r>
          </a:p>
          <a:p>
            <a:r>
              <a:rPr lang="en-US"/>
              <a:t>Workplace Readiness Training</a:t>
            </a:r>
          </a:p>
          <a:p>
            <a:r>
              <a:rPr lang="en-US">
                <a:ea typeface="Calibri"/>
                <a:cs typeface="Calibri"/>
              </a:rPr>
              <a:t>Essential Skills for Independent Living</a:t>
            </a:r>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DB641-34B3-16BE-FD2B-990950B89CF0}"/>
              </a:ext>
            </a:extLst>
          </p:cNvPr>
          <p:cNvSpPr>
            <a:spLocks noGrp="1"/>
          </p:cNvSpPr>
          <p:nvPr>
            <p:ph type="title"/>
          </p:nvPr>
        </p:nvSpPr>
        <p:spPr>
          <a:xfrm>
            <a:off x="838200" y="693372"/>
            <a:ext cx="10515600" cy="1325563"/>
          </a:xfrm>
        </p:spPr>
        <p:txBody>
          <a:bodyPr>
            <a:normAutofit/>
          </a:bodyPr>
          <a:lstStyle/>
          <a:p>
            <a:r>
              <a:rPr lang="en-US" sz="5400" b="1" i="0">
                <a:solidFill>
                  <a:srgbClr val="364152"/>
                </a:solidFill>
                <a:effectLst/>
                <a:highlight>
                  <a:srgbClr val="FFFFFF"/>
                </a:highlight>
                <a:latin typeface="Avenir Book" panose="02000503020000020003" pitchFamily="2" charset="0"/>
              </a:rPr>
              <a:t>What are Life Skills?</a:t>
            </a:r>
            <a:endParaRPr lang="en-US" sz="5400">
              <a:latin typeface="Avenir Book" panose="02000503020000020003" pitchFamily="2" charset="0"/>
            </a:endParaRPr>
          </a:p>
        </p:txBody>
      </p:sp>
      <p:sp>
        <p:nvSpPr>
          <p:cNvPr id="3" name="Content Placeholder 2">
            <a:extLst>
              <a:ext uri="{FF2B5EF4-FFF2-40B4-BE49-F238E27FC236}">
                <a16:creationId xmlns:a16="http://schemas.microsoft.com/office/drawing/2014/main" id="{14A7F5DD-2D88-CF59-3BDB-19389CB7380E}"/>
              </a:ext>
            </a:extLst>
          </p:cNvPr>
          <p:cNvSpPr>
            <a:spLocks noGrp="1"/>
          </p:cNvSpPr>
          <p:nvPr>
            <p:ph idx="1"/>
          </p:nvPr>
        </p:nvSpPr>
        <p:spPr>
          <a:xfrm>
            <a:off x="838200" y="2341440"/>
            <a:ext cx="9626600" cy="2497626"/>
          </a:xfrm>
        </p:spPr>
        <p:txBody>
          <a:bodyPr>
            <a:noAutofit/>
          </a:bodyPr>
          <a:lstStyle/>
          <a:p>
            <a:pPr marL="0" indent="0">
              <a:spcAft>
                <a:spcPts val="1800"/>
              </a:spcAft>
              <a:buNone/>
            </a:pPr>
            <a:r>
              <a:rPr lang="en-US">
                <a:latin typeface="Avenir Book" panose="02000503020000020003" pitchFamily="2" charset="0"/>
              </a:rPr>
              <a:t>Life skills are things we do every day to take care of ourselves and help us live as independently as possible.  They are everyday tasks – like cooking, getting dressed, or using money – that help us live, work, and take care of our daily needs.</a:t>
            </a:r>
          </a:p>
        </p:txBody>
      </p:sp>
    </p:spTree>
    <p:extLst>
      <p:ext uri="{BB962C8B-B14F-4D97-AF65-F5344CB8AC3E}">
        <p14:creationId xmlns:p14="http://schemas.microsoft.com/office/powerpoint/2010/main" val="411760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40" y="1138266"/>
            <a:ext cx="5334160" cy="1376334"/>
          </a:xfrm>
        </p:spPr>
        <p:txBody>
          <a:bodyPr anchor="t">
            <a:normAutofit/>
          </a:bodyPr>
          <a:lstStyle/>
          <a:p>
            <a:r>
              <a:rPr lang="en-US" sz="4800" b="1">
                <a:highlight>
                  <a:srgbClr val="FFFFFF"/>
                </a:highlight>
                <a:latin typeface="Avenir Book" panose="02000503020000020003" pitchFamily="2" charset="0"/>
              </a:rPr>
              <a:t>Personal Care</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2514600"/>
            <a:ext cx="5511369" cy="3840367"/>
          </a:xfrm>
        </p:spPr>
        <p:txBody>
          <a:bodyPr vert="horz" lIns="91440" tIns="45720" rIns="91440" bIns="45720" rtlCol="0" anchor="t">
            <a:normAutofit/>
          </a:bodyPr>
          <a:lstStyle/>
          <a:p>
            <a:pPr marL="0" indent="0">
              <a:buNone/>
            </a:pPr>
            <a:r>
              <a:rPr lang="en-US" kern="0">
                <a:solidFill>
                  <a:srgbClr val="000000"/>
                </a:solidFill>
                <a:effectLst/>
                <a:latin typeface="Avenir Book" panose="02000503020000020003" pitchFamily="2" charset="0"/>
                <a:ea typeface="Times New Roman" panose="02020603050405020304" pitchFamily="18" charset="0"/>
                <a:cs typeface="Segoe UI" panose="020B0502040204020203" pitchFamily="34" charset="0"/>
              </a:rPr>
              <a:t>Taking care of your body and staying clean and healthy.</a:t>
            </a:r>
            <a:endParaRPr lang="en-US">
              <a:latin typeface="Avenir Book" panose="02000503020000020003" pitchFamily="2" charset="0"/>
            </a:endParaRPr>
          </a:p>
        </p:txBody>
      </p:sp>
      <p:pic>
        <p:nvPicPr>
          <p:cNvPr id="4" name="Graphic 3" descr="Icon of showerhead to represent cleanliness.">
            <a:extLst>
              <a:ext uri="{FF2B5EF4-FFF2-40B4-BE49-F238E27FC236}">
                <a16:creationId xmlns:a16="http://schemas.microsoft.com/office/drawing/2014/main" id="{C99E3149-E402-D1F5-F7DB-B1F1AAEE9F0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138417"/>
            <a:ext cx="4793151" cy="4793151"/>
          </a:xfrm>
          <a:prstGeom prst="rect">
            <a:avLst/>
          </a:prstGeom>
        </p:spPr>
      </p:pic>
    </p:spTree>
    <p:extLst>
      <p:ext uri="{BB962C8B-B14F-4D97-AF65-F5344CB8AC3E}">
        <p14:creationId xmlns:p14="http://schemas.microsoft.com/office/powerpoint/2010/main" val="27169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4841095" cy="868954"/>
          </a:xfrm>
        </p:spPr>
        <p:txBody>
          <a:bodyPr anchor="t">
            <a:normAutofit/>
          </a:bodyPr>
          <a:lstStyle/>
          <a:p>
            <a:r>
              <a:rPr lang="en-US" sz="4800" b="1">
                <a:highlight>
                  <a:srgbClr val="FFFFFF"/>
                </a:highlight>
                <a:latin typeface="Avenir Book" panose="02000503020000020003" pitchFamily="2" charset="0"/>
              </a:rPr>
              <a:t>Emergency</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marR="0" lvl="0" indent="0" fontAlgn="base">
              <a:buNone/>
            </a:pPr>
            <a:r>
              <a:rPr lang="en-US">
                <a:solidFill>
                  <a:srgbClr val="000000"/>
                </a:solidFill>
                <a:effectLst/>
                <a:latin typeface="Avenir Book" panose="02000503020000020003" pitchFamily="2" charset="0"/>
                <a:ea typeface="Times New Roman" panose="02020603050405020304" pitchFamily="18" charset="0"/>
                <a:cs typeface="Segoe UI" panose="020B0502040204020203" pitchFamily="34" charset="0"/>
              </a:rPr>
              <a:t>A serious situation where you need to act fast or get help right away—like a fire or something getting hurt.</a:t>
            </a:r>
            <a:endParaRPr lang="en-US" b="0" i="0">
              <a:effectLst/>
              <a:highlight>
                <a:srgbClr val="FFFFFF"/>
              </a:highlight>
              <a:latin typeface="Avenir Book" panose="02000503020000020003" pitchFamily="2" charset="0"/>
            </a:endParaRPr>
          </a:p>
          <a:p>
            <a:pPr marL="0" indent="0">
              <a:buNone/>
            </a:pPr>
            <a:endParaRPr lang="en-US">
              <a:highlight>
                <a:srgbClr val="FFFFFF"/>
              </a:highlight>
              <a:latin typeface="Avenir Book" panose="02000503020000020003" pitchFamily="2" charset="0"/>
            </a:endParaRPr>
          </a:p>
        </p:txBody>
      </p:sp>
      <p:pic>
        <p:nvPicPr>
          <p:cNvPr id="8" name="Picture 5" descr="Icon of a siren alarm.">
            <a:extLst>
              <a:ext uri="{FF2B5EF4-FFF2-40B4-BE49-F238E27FC236}">
                <a16:creationId xmlns:a16="http://schemas.microsoft.com/office/drawing/2014/main" id="{8B688E7B-08D9-9968-B601-D4130D824B9C}"/>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259513" y="879852"/>
            <a:ext cx="4949582" cy="4949582"/>
          </a:xfrm>
          <a:prstGeom prst="rect">
            <a:avLst/>
          </a:prstGeom>
        </p:spPr>
      </p:pic>
    </p:spTree>
    <p:extLst>
      <p:ext uri="{BB962C8B-B14F-4D97-AF65-F5344CB8AC3E}">
        <p14:creationId xmlns:p14="http://schemas.microsoft.com/office/powerpoint/2010/main" val="88484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716C6-72C1-351D-1B52-5BBBB4DFC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C86A0-3BBF-FD01-E2A9-C2599DCDAC2E}"/>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latin typeface="Avenir Book" panose="02000503020000020003" pitchFamily="2" charset="0"/>
              </a:rPr>
              <a:t>Safety Skills</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080D5405-DB7E-B883-AA14-C3CD09DA2957}"/>
              </a:ext>
            </a:extLst>
          </p:cNvPr>
          <p:cNvSpPr>
            <a:spLocks noGrp="1"/>
          </p:cNvSpPr>
          <p:nvPr>
            <p:ph idx="1"/>
          </p:nvPr>
        </p:nvSpPr>
        <p:spPr>
          <a:xfrm>
            <a:off x="761840" y="2007220"/>
            <a:ext cx="5511369" cy="4850780"/>
          </a:xfrm>
        </p:spPr>
        <p:txBody>
          <a:bodyPr vert="horz" lIns="91440" tIns="45720" rIns="91440" bIns="45720" rtlCol="0" anchor="t">
            <a:normAutofit/>
          </a:bodyPr>
          <a:lstStyle/>
          <a:p>
            <a:pPr marL="0" indent="0">
              <a:buNone/>
            </a:pPr>
            <a:r>
              <a:rPr lang="en-US" kern="0">
                <a:solidFill>
                  <a:srgbClr val="000000"/>
                </a:solidFill>
                <a:effectLst/>
                <a:latin typeface="Avenir Book" panose="02000503020000020003" pitchFamily="2" charset="0"/>
                <a:ea typeface="Times New Roman" panose="02020603050405020304" pitchFamily="18" charset="0"/>
                <a:cs typeface="Segoe UI" panose="020B0502040204020203" pitchFamily="34" charset="0"/>
              </a:rPr>
              <a:t>Knowing how to keep yourself and other safe at home, school, or in the community.</a:t>
            </a:r>
            <a:endParaRPr lang="en-US">
              <a:latin typeface="Avenir Book" panose="02000503020000020003" pitchFamily="2" charset="0"/>
              <a:ea typeface="+mn-lt"/>
              <a:cs typeface="+mn-lt"/>
            </a:endParaRPr>
          </a:p>
        </p:txBody>
      </p:sp>
      <p:pic>
        <p:nvPicPr>
          <p:cNvPr id="4" name="Graphic 4" descr="Icon of seat belt.">
            <a:extLst>
              <a:ext uri="{FF2B5EF4-FFF2-40B4-BE49-F238E27FC236}">
                <a16:creationId xmlns:a16="http://schemas.microsoft.com/office/drawing/2014/main" id="{A21AE445-6A33-4E4C-1C2E-7E82AE44B1F9}"/>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01575" y="1264613"/>
            <a:ext cx="4455121" cy="4455121"/>
          </a:xfrm>
          <a:prstGeom prst="rect">
            <a:avLst/>
          </a:prstGeom>
        </p:spPr>
      </p:pic>
    </p:spTree>
    <p:extLst>
      <p:ext uri="{BB962C8B-B14F-4D97-AF65-F5344CB8AC3E}">
        <p14:creationId xmlns:p14="http://schemas.microsoft.com/office/powerpoint/2010/main" val="1188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44A5D-5B73-16E6-84C1-86B5BA7F51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B58C5F-9CD5-1264-3A57-619826E6D26C}"/>
              </a:ext>
            </a:extLst>
          </p:cNvPr>
          <p:cNvSpPr>
            <a:spLocks noGrp="1"/>
          </p:cNvSpPr>
          <p:nvPr>
            <p:ph type="title"/>
          </p:nvPr>
        </p:nvSpPr>
        <p:spPr>
          <a:xfrm>
            <a:off x="761840" y="1138266"/>
            <a:ext cx="9116946" cy="868954"/>
          </a:xfrm>
        </p:spPr>
        <p:txBody>
          <a:bodyPr anchor="t">
            <a:normAutofit/>
          </a:bodyPr>
          <a:lstStyle/>
          <a:p>
            <a:r>
              <a:rPr lang="en-US" sz="4800" b="1">
                <a:highlight>
                  <a:srgbClr val="FFFFFF"/>
                </a:highlight>
                <a:latin typeface="Avenir Book" panose="02000503020000020003" pitchFamily="2" charset="0"/>
              </a:rPr>
              <a:t>Money Management</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2D2D902D-6E99-DFDA-34EE-3FC39C52C537}"/>
              </a:ext>
            </a:extLst>
          </p:cNvPr>
          <p:cNvSpPr>
            <a:spLocks noGrp="1"/>
          </p:cNvSpPr>
          <p:nvPr>
            <p:ph idx="1"/>
          </p:nvPr>
        </p:nvSpPr>
        <p:spPr>
          <a:xfrm>
            <a:off x="761840" y="2007220"/>
            <a:ext cx="5511369" cy="4850780"/>
          </a:xfrm>
        </p:spPr>
        <p:txBody>
          <a:bodyPr vert="horz" lIns="91440" tIns="45720" rIns="91440" bIns="45720" rtlCol="0" anchor="t">
            <a:normAutofit/>
          </a:bodyPr>
          <a:lstStyle/>
          <a:p>
            <a:pPr marL="0" indent="0">
              <a:buNone/>
            </a:pPr>
            <a:r>
              <a:rPr lang="en-US" kern="0">
                <a:solidFill>
                  <a:srgbClr val="000000"/>
                </a:solidFill>
                <a:latin typeface="Avenir Book" panose="02000503020000020003" pitchFamily="2" charset="0"/>
                <a:ea typeface="+mn-lt"/>
                <a:cs typeface="Segoe UI" panose="020B0502040204020203" pitchFamily="34" charset="0"/>
              </a:rPr>
              <a:t>Keeping track of your money and using it in a smart way, like saving money, spending money wisely, and keeping it in a safe place like a bank or wallet.</a:t>
            </a:r>
            <a:endParaRPr lang="en-US">
              <a:latin typeface="Avenir Book" panose="02000503020000020003" pitchFamily="2" charset="0"/>
              <a:ea typeface="+mn-lt"/>
              <a:cs typeface="+mn-lt"/>
            </a:endParaRPr>
          </a:p>
        </p:txBody>
      </p:sp>
      <p:pic>
        <p:nvPicPr>
          <p:cNvPr id="4" name="Graphic 4" descr="Icon of dollar bills.">
            <a:extLst>
              <a:ext uri="{FF2B5EF4-FFF2-40B4-BE49-F238E27FC236}">
                <a16:creationId xmlns:a16="http://schemas.microsoft.com/office/drawing/2014/main" id="{1A610718-FC3D-5BCE-6350-261B74B52186}"/>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701575" y="1264613"/>
            <a:ext cx="4455121" cy="4455121"/>
          </a:xfrm>
          <a:prstGeom prst="rect">
            <a:avLst/>
          </a:prstGeom>
        </p:spPr>
      </p:pic>
    </p:spTree>
    <p:extLst>
      <p:ext uri="{BB962C8B-B14F-4D97-AF65-F5344CB8AC3E}">
        <p14:creationId xmlns:p14="http://schemas.microsoft.com/office/powerpoint/2010/main" val="109525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8181E-0E36-852D-4A71-2765F67CA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3CC1D-B8A6-C656-DA85-CA2E9AE3C2CA}"/>
              </a:ext>
            </a:extLst>
          </p:cNvPr>
          <p:cNvSpPr>
            <a:spLocks noGrp="1"/>
          </p:cNvSpPr>
          <p:nvPr>
            <p:ph type="title"/>
          </p:nvPr>
        </p:nvSpPr>
        <p:spPr>
          <a:xfrm>
            <a:off x="761839" y="1138266"/>
            <a:ext cx="5001007" cy="868954"/>
          </a:xfrm>
        </p:spPr>
        <p:txBody>
          <a:bodyPr anchor="t">
            <a:normAutofit fontScale="90000"/>
          </a:bodyPr>
          <a:lstStyle/>
          <a:p>
            <a:r>
              <a:rPr lang="en-US" sz="4800" b="1">
                <a:highlight>
                  <a:srgbClr val="FFFFFF"/>
                </a:highlight>
                <a:latin typeface="Avenir Book" panose="02000503020000020003" pitchFamily="2" charset="0"/>
              </a:rPr>
              <a:t>Financial Planning </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F4AA0AB3-F3AF-30CC-00E1-9F4BA9D34FAD}"/>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indent="0">
              <a:buNone/>
            </a:pPr>
            <a:r>
              <a:rPr lang="en-US">
                <a:highlight>
                  <a:srgbClr val="FFFFFF"/>
                </a:highlight>
                <a:latin typeface="Avenir Book" panose="02000503020000020003" pitchFamily="2" charset="0"/>
                <a:ea typeface="+mn-lt"/>
                <a:cs typeface="+mn-lt"/>
              </a:rPr>
              <a:t>Making a plan for how to earn, save, and spend your money.  This helps with making big purchases, paying large bills, and saving for an emergency. </a:t>
            </a:r>
            <a:endParaRPr lang="en-US">
              <a:latin typeface="Avenir Book" panose="02000503020000020003" pitchFamily="2" charset="0"/>
            </a:endParaRPr>
          </a:p>
        </p:txBody>
      </p:sp>
      <p:pic>
        <p:nvPicPr>
          <p:cNvPr id="4" name="Graphic 3" descr="Icon of bar graph to represent planning.">
            <a:extLst>
              <a:ext uri="{FF2B5EF4-FFF2-40B4-BE49-F238E27FC236}">
                <a16:creationId xmlns:a16="http://schemas.microsoft.com/office/drawing/2014/main" id="{C99E3149-E402-D1F5-F7DB-B1F1AAEE9F0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138417"/>
            <a:ext cx="4793151" cy="4793151"/>
          </a:xfrm>
          <a:prstGeom prst="rect">
            <a:avLst/>
          </a:prstGeom>
        </p:spPr>
      </p:pic>
    </p:spTree>
    <p:extLst>
      <p:ext uri="{BB962C8B-B14F-4D97-AF65-F5344CB8AC3E}">
        <p14:creationId xmlns:p14="http://schemas.microsoft.com/office/powerpoint/2010/main" val="75117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1845B-0367-AAEB-16EE-90FCC6AC5A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2DC68A-55A9-D10A-3520-413501B4E621}"/>
              </a:ext>
            </a:extLst>
          </p:cNvPr>
          <p:cNvSpPr>
            <a:spLocks noGrp="1"/>
          </p:cNvSpPr>
          <p:nvPr>
            <p:ph type="title"/>
          </p:nvPr>
        </p:nvSpPr>
        <p:spPr>
          <a:xfrm>
            <a:off x="761840" y="1138266"/>
            <a:ext cx="9118760" cy="868954"/>
          </a:xfrm>
        </p:spPr>
        <p:txBody>
          <a:bodyPr anchor="t">
            <a:normAutofit/>
          </a:bodyPr>
          <a:lstStyle/>
          <a:p>
            <a:r>
              <a:rPr lang="en-US" sz="4800" b="1">
                <a:highlight>
                  <a:srgbClr val="FFFFFF"/>
                </a:highlight>
                <a:latin typeface="Avenir Book" panose="02000503020000020003" pitchFamily="2" charset="0"/>
              </a:rPr>
              <a:t>Healthcare</a:t>
            </a:r>
            <a:endParaRPr lang="en-US" sz="4800">
              <a:latin typeface="Avenir Book" panose="02000503020000020003" pitchFamily="2" charset="0"/>
            </a:endParaRPr>
          </a:p>
        </p:txBody>
      </p:sp>
      <p:sp>
        <p:nvSpPr>
          <p:cNvPr id="3" name="Content Placeholder 2">
            <a:extLst>
              <a:ext uri="{FF2B5EF4-FFF2-40B4-BE49-F238E27FC236}">
                <a16:creationId xmlns:a16="http://schemas.microsoft.com/office/drawing/2014/main" id="{D80007B0-4064-B337-315A-82A0169AD740}"/>
              </a:ext>
            </a:extLst>
          </p:cNvPr>
          <p:cNvSpPr>
            <a:spLocks noGrp="1"/>
          </p:cNvSpPr>
          <p:nvPr>
            <p:ph idx="1"/>
          </p:nvPr>
        </p:nvSpPr>
        <p:spPr>
          <a:xfrm>
            <a:off x="761840" y="2007220"/>
            <a:ext cx="5511369" cy="4347747"/>
          </a:xfrm>
        </p:spPr>
        <p:txBody>
          <a:bodyPr vert="horz" lIns="91440" tIns="45720" rIns="91440" bIns="45720" rtlCol="0" anchor="t">
            <a:normAutofit/>
          </a:bodyPr>
          <a:lstStyle/>
          <a:p>
            <a:pPr marL="0" marR="0" lvl="0" indent="0" fontAlgn="base">
              <a:buNone/>
            </a:pPr>
            <a:r>
              <a:rPr lang="en-US">
                <a:solidFill>
                  <a:srgbClr val="000000"/>
                </a:solidFill>
                <a:effectLst/>
                <a:latin typeface="Avenir Book" panose="02000503020000020003" pitchFamily="2" charset="0"/>
                <a:ea typeface="Times New Roman" panose="02020603050405020304" pitchFamily="18" charset="0"/>
                <a:cs typeface="Segoe UI" panose="020B0502040204020203" pitchFamily="34" charset="0"/>
              </a:rPr>
              <a:t>Taking care of your health, like going to the doctor and using medicine when needed.</a:t>
            </a:r>
            <a:endParaRPr lang="en-US">
              <a:effectLst/>
              <a:latin typeface="Avenir Book" panose="02000503020000020003" pitchFamily="2" charset="0"/>
              <a:ea typeface="Times New Roman" panose="02020603050405020304" pitchFamily="18" charset="0"/>
            </a:endParaRPr>
          </a:p>
        </p:txBody>
      </p:sp>
      <p:pic>
        <p:nvPicPr>
          <p:cNvPr id="4" name="Graphic 3" descr="Icon of heart showing heartbeat to represent healthcare.">
            <a:extLst>
              <a:ext uri="{FF2B5EF4-FFF2-40B4-BE49-F238E27FC236}">
                <a16:creationId xmlns:a16="http://schemas.microsoft.com/office/drawing/2014/main" id="{6B76B2CF-0C2A-6FC6-4814-396F35C095C5}"/>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658620" y="1316217"/>
            <a:ext cx="4793151" cy="4793151"/>
          </a:xfrm>
          <a:prstGeom prst="rect">
            <a:avLst/>
          </a:prstGeom>
        </p:spPr>
      </p:pic>
    </p:spTree>
    <p:extLst>
      <p:ext uri="{BB962C8B-B14F-4D97-AF65-F5344CB8AC3E}">
        <p14:creationId xmlns:p14="http://schemas.microsoft.com/office/powerpoint/2010/main" val="4237972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WebTeamStatus xmlns="ee1c3404-7bb1-499b-a6cd-350a3abbcd46" xsi:nil="true"/>
    <URL xmlns="ee1c3404-7bb1-499b-a6cd-350a3abbcd46" xsi:nil="true"/>
    <TaxCatchAll xmlns="5cf0b33e-1905-47e5-996b-0077f99af4d6" xsi:nil="true"/>
    <AccessibilityCheck xmlns="ee1c3404-7bb1-499b-a6cd-350a3abbcd4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861549-8D3C-4D68-AE3C-A9832BB2B8DA}">
  <ds:schemaRefs>
    <ds:schemaRef ds:uri="http://schemas.microsoft.com/sharepoint/v3/contenttype/forms"/>
  </ds:schemaRefs>
</ds:datastoreItem>
</file>

<file path=customXml/itemProps2.xml><?xml version="1.0" encoding="utf-8"?>
<ds:datastoreItem xmlns:ds="http://schemas.openxmlformats.org/officeDocument/2006/customXml" ds:itemID="{CD68E702-F71F-42FE-B2F0-D7570B447D60}">
  <ds:schemaRefs>
    <ds:schemaRef ds:uri="5cf0b33e-1905-47e5-996b-0077f99af4d6"/>
    <ds:schemaRef ds:uri="ee1c3404-7bb1-499b-a6cd-350a3abbcd46"/>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64B46E6-E33B-4E78-AA5C-EE75936108D1}">
  <ds:schemaRefs>
    <ds:schemaRef ds:uri="5cf0b33e-1905-47e5-996b-0077f99af4d6"/>
    <ds:schemaRef ds:uri="ee1c3404-7bb1-499b-a6cd-350a3abbcd4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Widescreen</PresentationFormat>
  <Paragraphs>37</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Note to Instructors</vt:lpstr>
      <vt:lpstr>Life Skills Vocabulary</vt:lpstr>
      <vt:lpstr>What are Life Skills?</vt:lpstr>
      <vt:lpstr>Personal Care</vt:lpstr>
      <vt:lpstr>Emergency</vt:lpstr>
      <vt:lpstr>Safety Skills</vt:lpstr>
      <vt:lpstr>Money Management</vt:lpstr>
      <vt:lpstr>Financial Planning </vt:lpstr>
      <vt:lpstr>Healthcare</vt:lpstr>
      <vt:lpstr>Social Skills</vt:lpstr>
      <vt:lpstr>Household Skills</vt:lpstr>
      <vt:lpstr>Community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Elizabeth Wietmarschen</dc:creator>
  <cp:lastModifiedBy>Alissa Otani-Cole</cp:lastModifiedBy>
  <cp:revision>2</cp:revision>
  <dcterms:created xsi:type="dcterms:W3CDTF">2025-04-09T12:11:14Z</dcterms:created>
  <dcterms:modified xsi:type="dcterms:W3CDTF">2025-06-26T19:33:54Z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