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25" r:id="rId4"/>
  </p:sldMasterIdLst>
  <p:notesMasterIdLst>
    <p:notesMasterId r:id="rId20"/>
  </p:notesMasterIdLst>
  <p:sldIdLst>
    <p:sldId id="273" r:id="rId5"/>
    <p:sldId id="256" r:id="rId6"/>
    <p:sldId id="264" r:id="rId7"/>
    <p:sldId id="266" r:id="rId8"/>
    <p:sldId id="268" r:id="rId9"/>
    <p:sldId id="267" r:id="rId10"/>
    <p:sldId id="258" r:id="rId11"/>
    <p:sldId id="263" r:id="rId12"/>
    <p:sldId id="262" r:id="rId13"/>
    <p:sldId id="259" r:id="rId14"/>
    <p:sldId id="257" r:id="rId15"/>
    <p:sldId id="261" r:id="rId16"/>
    <p:sldId id="260" r:id="rId17"/>
    <p:sldId id="265" r:id="rId18"/>
    <p:sldId id="269"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957EE6B-BE1E-914A-AD30-D2386F992EC9}" v="1" dt="2024-09-23T19:42:37.78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555"/>
    <p:restoredTop sz="94658"/>
  </p:normalViewPr>
  <p:slideViewPr>
    <p:cSldViewPr snapToGrid="0">
      <p:cViewPr varScale="1">
        <p:scale>
          <a:sx n="120" d="100"/>
          <a:sy n="120" d="100"/>
        </p:scale>
        <p:origin x="672"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790539A-F98C-2147-8B1E-FE023197CF20}" type="datetimeFigureOut">
              <a:rPr lang="en-US" smtClean="0"/>
              <a:t>9/26/24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D5C82D5-98A3-5F48-9644-A12D7CF407E6}" type="slidenum">
              <a:rPr lang="en-US" smtClean="0"/>
              <a:t>‹#›</a:t>
            </a:fld>
            <a:endParaRPr lang="en-US"/>
          </a:p>
        </p:txBody>
      </p:sp>
    </p:spTree>
    <p:extLst>
      <p:ext uri="{BB962C8B-B14F-4D97-AF65-F5344CB8AC3E}">
        <p14:creationId xmlns:p14="http://schemas.microsoft.com/office/powerpoint/2010/main" val="31087646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D5C82D5-98A3-5F48-9644-A12D7CF407E6}" type="slidenum">
              <a:rPr lang="en-US" smtClean="0"/>
              <a:t>3</a:t>
            </a:fld>
            <a:endParaRPr lang="en-US"/>
          </a:p>
        </p:txBody>
      </p:sp>
    </p:spTree>
    <p:extLst>
      <p:ext uri="{BB962C8B-B14F-4D97-AF65-F5344CB8AC3E}">
        <p14:creationId xmlns:p14="http://schemas.microsoft.com/office/powerpoint/2010/main" val="41603356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Emphasis for this slide for students interested or enrolled in CTE and postsecondary</a:t>
            </a:r>
          </a:p>
        </p:txBody>
      </p:sp>
      <p:sp>
        <p:nvSpPr>
          <p:cNvPr id="4" name="Slide Number Placeholder 3"/>
          <p:cNvSpPr>
            <a:spLocks noGrp="1"/>
          </p:cNvSpPr>
          <p:nvPr>
            <p:ph type="sldNum" sz="quarter" idx="5"/>
          </p:nvPr>
        </p:nvSpPr>
        <p:spPr/>
        <p:txBody>
          <a:bodyPr/>
          <a:lstStyle/>
          <a:p>
            <a:fld id="{ED5C82D5-98A3-5F48-9644-A12D7CF407E6}" type="slidenum">
              <a:rPr lang="en-US" smtClean="0"/>
              <a:t>14</a:t>
            </a:fld>
            <a:endParaRPr lang="en-US"/>
          </a:p>
        </p:txBody>
      </p:sp>
    </p:spTree>
    <p:extLst>
      <p:ext uri="{BB962C8B-B14F-4D97-AF65-F5344CB8AC3E}">
        <p14:creationId xmlns:p14="http://schemas.microsoft.com/office/powerpoint/2010/main" val="42507717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Emphasis for this slide for students interested or enrolled in CTE and postsecondary</a:t>
            </a:r>
          </a:p>
        </p:txBody>
      </p:sp>
      <p:sp>
        <p:nvSpPr>
          <p:cNvPr id="4" name="Slide Number Placeholder 3"/>
          <p:cNvSpPr>
            <a:spLocks noGrp="1"/>
          </p:cNvSpPr>
          <p:nvPr>
            <p:ph type="sldNum" sz="quarter" idx="5"/>
          </p:nvPr>
        </p:nvSpPr>
        <p:spPr/>
        <p:txBody>
          <a:bodyPr/>
          <a:lstStyle/>
          <a:p>
            <a:fld id="{ED5C82D5-98A3-5F48-9644-A12D7CF407E6}" type="slidenum">
              <a:rPr lang="en-US" smtClean="0"/>
              <a:t>15</a:t>
            </a:fld>
            <a:endParaRPr lang="en-US"/>
          </a:p>
        </p:txBody>
      </p:sp>
    </p:spTree>
    <p:extLst>
      <p:ext uri="{BB962C8B-B14F-4D97-AF65-F5344CB8AC3E}">
        <p14:creationId xmlns:p14="http://schemas.microsoft.com/office/powerpoint/2010/main" val="18948751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F83D70-91AA-429A-BD57-1CB6792B30EE}"/>
              </a:ext>
            </a:extLst>
          </p:cNvPr>
          <p:cNvSpPr>
            <a:spLocks noGrp="1"/>
          </p:cNvSpPr>
          <p:nvPr>
            <p:ph type="ctrTitle"/>
          </p:nvPr>
        </p:nvSpPr>
        <p:spPr>
          <a:xfrm>
            <a:off x="1088136" y="1078030"/>
            <a:ext cx="9288096" cy="2956718"/>
          </a:xfrm>
        </p:spPr>
        <p:txBody>
          <a:bodyPr anchor="t">
            <a:noAutofit/>
          </a:bodyPr>
          <a:lstStyle>
            <a:lvl1pPr algn="l">
              <a:defRPr sz="6600" cap="all" baseline="0"/>
            </a:lvl1pPr>
          </a:lstStyle>
          <a:p>
            <a:r>
              <a:rPr lang="en-US"/>
              <a:t>Click to edit Master title style</a:t>
            </a:r>
          </a:p>
        </p:txBody>
      </p:sp>
      <p:sp>
        <p:nvSpPr>
          <p:cNvPr id="3" name="Subtitle 2">
            <a:extLst>
              <a:ext uri="{FF2B5EF4-FFF2-40B4-BE49-F238E27FC236}">
                <a16:creationId xmlns:a16="http://schemas.microsoft.com/office/drawing/2014/main" id="{F065D245-B564-481D-A323-F73C5BCA8461}"/>
              </a:ext>
            </a:extLst>
          </p:cNvPr>
          <p:cNvSpPr>
            <a:spLocks noGrp="1"/>
          </p:cNvSpPr>
          <p:nvPr>
            <p:ph type="subTitle" idx="1"/>
          </p:nvPr>
        </p:nvSpPr>
        <p:spPr>
          <a:xfrm>
            <a:off x="1088136" y="4455621"/>
            <a:ext cx="9288096" cy="1435331"/>
          </a:xfrm>
        </p:spPr>
        <p:txBody>
          <a:bodyPr>
            <a:normAutofit/>
          </a:bodyPr>
          <a:lstStyle>
            <a:lvl1pPr marL="0" indent="0" algn="l">
              <a:lnSpc>
                <a:spcPct val="120000"/>
              </a:lnSpc>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8E072EE-51B3-4C0C-A460-4684AB079301}"/>
              </a:ext>
            </a:extLst>
          </p:cNvPr>
          <p:cNvSpPr>
            <a:spLocks noGrp="1"/>
          </p:cNvSpPr>
          <p:nvPr>
            <p:ph type="dt" sz="half" idx="10"/>
          </p:nvPr>
        </p:nvSpPr>
        <p:spPr/>
        <p:txBody>
          <a:bodyPr/>
          <a:lstStyle/>
          <a:p>
            <a:fld id="{A1E45834-53BD-4C8F-B791-CD5378F4150E}" type="datetimeFigureOut">
              <a:rPr lang="en-US" smtClean="0"/>
              <a:t>9/26/24</a:t>
            </a:fld>
            <a:endParaRPr lang="en-US"/>
          </a:p>
        </p:txBody>
      </p:sp>
      <p:sp>
        <p:nvSpPr>
          <p:cNvPr id="5" name="Footer Placeholder 4">
            <a:extLst>
              <a:ext uri="{FF2B5EF4-FFF2-40B4-BE49-F238E27FC236}">
                <a16:creationId xmlns:a16="http://schemas.microsoft.com/office/drawing/2014/main" id="{011422A5-3076-413B-84CB-ED3BA4171CC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267C68-40D5-477E-9DBC-C28FD4B1142F}"/>
              </a:ext>
            </a:extLst>
          </p:cNvPr>
          <p:cNvSpPr>
            <a:spLocks noGrp="1"/>
          </p:cNvSpPr>
          <p:nvPr>
            <p:ph type="sldNum" sz="quarter" idx="12"/>
          </p:nvPr>
        </p:nvSpPr>
        <p:spPr/>
        <p:txBody>
          <a:bodyPr/>
          <a:lstStyle/>
          <a:p>
            <a:fld id="{719D7796-F675-488F-AC46-C88938C80352}" type="slidenum">
              <a:rPr lang="en-US" smtClean="0"/>
              <a:t>‹#›</a:t>
            </a:fld>
            <a:endParaRPr lang="en-US"/>
          </a:p>
        </p:txBody>
      </p:sp>
    </p:spTree>
    <p:extLst>
      <p:ext uri="{BB962C8B-B14F-4D97-AF65-F5344CB8AC3E}">
        <p14:creationId xmlns:p14="http://schemas.microsoft.com/office/powerpoint/2010/main" val="6212672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D6C900-05BC-4021-B69F-2DAF974B7EF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F26E227-253A-44A0-9404-1CFD8CE419C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AFF5A02-0FC4-41C8-A13C-4C929B28846B}"/>
              </a:ext>
            </a:extLst>
          </p:cNvPr>
          <p:cNvSpPr>
            <a:spLocks noGrp="1"/>
          </p:cNvSpPr>
          <p:nvPr>
            <p:ph type="dt" sz="half" idx="10"/>
          </p:nvPr>
        </p:nvSpPr>
        <p:spPr/>
        <p:txBody>
          <a:bodyPr/>
          <a:lstStyle/>
          <a:p>
            <a:fld id="{A1E45834-53BD-4C8F-B791-CD5378F4150E}" type="datetimeFigureOut">
              <a:rPr lang="en-US" smtClean="0"/>
              <a:t>9/26/24</a:t>
            </a:fld>
            <a:endParaRPr lang="en-US"/>
          </a:p>
        </p:txBody>
      </p:sp>
      <p:sp>
        <p:nvSpPr>
          <p:cNvPr id="5" name="Footer Placeholder 4">
            <a:extLst>
              <a:ext uri="{FF2B5EF4-FFF2-40B4-BE49-F238E27FC236}">
                <a16:creationId xmlns:a16="http://schemas.microsoft.com/office/drawing/2014/main" id="{80459378-C430-49DB-B2D6-E32FBBCD4A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7B9D57D-CB8E-4E67-AE2D-2790E2AA60CB}"/>
              </a:ext>
            </a:extLst>
          </p:cNvPr>
          <p:cNvSpPr>
            <a:spLocks noGrp="1"/>
          </p:cNvSpPr>
          <p:nvPr>
            <p:ph type="sldNum" sz="quarter" idx="12"/>
          </p:nvPr>
        </p:nvSpPr>
        <p:spPr/>
        <p:txBody>
          <a:bodyPr/>
          <a:lstStyle/>
          <a:p>
            <a:fld id="{719D7796-F675-488F-AC46-C88938C80352}" type="slidenum">
              <a:rPr lang="en-US" smtClean="0"/>
              <a:t>‹#›</a:t>
            </a:fld>
            <a:endParaRPr lang="en-US"/>
          </a:p>
        </p:txBody>
      </p:sp>
    </p:spTree>
    <p:extLst>
      <p:ext uri="{BB962C8B-B14F-4D97-AF65-F5344CB8AC3E}">
        <p14:creationId xmlns:p14="http://schemas.microsoft.com/office/powerpoint/2010/main" val="4289881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82CF945-D70F-49C1-8CE5-5758C1166014}"/>
              </a:ext>
            </a:extLst>
          </p:cNvPr>
          <p:cNvSpPr>
            <a:spLocks noGrp="1"/>
          </p:cNvSpPr>
          <p:nvPr>
            <p:ph type="title" orient="vert"/>
          </p:nvPr>
        </p:nvSpPr>
        <p:spPr>
          <a:xfrm>
            <a:off x="9182100" y="1091381"/>
            <a:ext cx="2171700" cy="4953369"/>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2FDB721-04AA-4330-8045-3F2D9BB4BC66}"/>
              </a:ext>
            </a:extLst>
          </p:cNvPr>
          <p:cNvSpPr>
            <a:spLocks noGrp="1"/>
          </p:cNvSpPr>
          <p:nvPr>
            <p:ph type="body" orient="vert" idx="1"/>
          </p:nvPr>
        </p:nvSpPr>
        <p:spPr>
          <a:xfrm>
            <a:off x="838200" y="1091381"/>
            <a:ext cx="8265340" cy="495336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F418C15-991C-4C71-8DCD-DB3B3888831F}"/>
              </a:ext>
            </a:extLst>
          </p:cNvPr>
          <p:cNvSpPr>
            <a:spLocks noGrp="1"/>
          </p:cNvSpPr>
          <p:nvPr>
            <p:ph type="dt" sz="half" idx="10"/>
          </p:nvPr>
        </p:nvSpPr>
        <p:spPr/>
        <p:txBody>
          <a:bodyPr/>
          <a:lstStyle/>
          <a:p>
            <a:fld id="{A1E45834-53BD-4C8F-B791-CD5378F4150E}" type="datetimeFigureOut">
              <a:rPr lang="en-US" smtClean="0"/>
              <a:t>9/26/24</a:t>
            </a:fld>
            <a:endParaRPr lang="en-US"/>
          </a:p>
        </p:txBody>
      </p:sp>
      <p:sp>
        <p:nvSpPr>
          <p:cNvPr id="5" name="Footer Placeholder 4">
            <a:extLst>
              <a:ext uri="{FF2B5EF4-FFF2-40B4-BE49-F238E27FC236}">
                <a16:creationId xmlns:a16="http://schemas.microsoft.com/office/drawing/2014/main" id="{F7728CC3-5830-4EFA-B28E-1648904DE18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CDA91B6-E419-4483-9B66-3C758788BC48}"/>
              </a:ext>
            </a:extLst>
          </p:cNvPr>
          <p:cNvSpPr>
            <a:spLocks noGrp="1"/>
          </p:cNvSpPr>
          <p:nvPr>
            <p:ph type="sldNum" sz="quarter" idx="12"/>
          </p:nvPr>
        </p:nvSpPr>
        <p:spPr/>
        <p:txBody>
          <a:bodyPr/>
          <a:lstStyle/>
          <a:p>
            <a:fld id="{719D7796-F675-488F-AC46-C88938C80352}" type="slidenum">
              <a:rPr lang="en-US" smtClean="0"/>
              <a:t>‹#›</a:t>
            </a:fld>
            <a:endParaRPr lang="en-US"/>
          </a:p>
        </p:txBody>
      </p:sp>
      <p:cxnSp>
        <p:nvCxnSpPr>
          <p:cNvPr id="7" name="Straight Connector 6">
            <a:extLst>
              <a:ext uri="{FF2B5EF4-FFF2-40B4-BE49-F238E27FC236}">
                <a16:creationId xmlns:a16="http://schemas.microsoft.com/office/drawing/2014/main" id="{DE447C6A-78C3-4687-9A71-A05DBF6700DE}"/>
              </a:ext>
            </a:extLst>
          </p:cNvPr>
          <p:cNvCxnSpPr>
            <a:cxnSpLocks/>
          </p:cNvCxnSpPr>
          <p:nvPr/>
        </p:nvCxnSpPr>
        <p:spPr>
          <a:xfrm>
            <a:off x="11387805" y="1185205"/>
            <a:ext cx="804195" cy="0"/>
          </a:xfrm>
          <a:prstGeom prst="line">
            <a:avLst/>
          </a:prstGeom>
          <a:ln w="8572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61885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3EE2F5-9D3C-4BE7-9AD5-335B31CF2CB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5F98C4F-4BF6-47CF-ABEE-2B12748C470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539070-70D2-4DD1-A439-155343FE262E}"/>
              </a:ext>
            </a:extLst>
          </p:cNvPr>
          <p:cNvSpPr>
            <a:spLocks noGrp="1"/>
          </p:cNvSpPr>
          <p:nvPr>
            <p:ph type="dt" sz="half" idx="10"/>
          </p:nvPr>
        </p:nvSpPr>
        <p:spPr/>
        <p:txBody>
          <a:bodyPr/>
          <a:lstStyle/>
          <a:p>
            <a:fld id="{A1E45834-53BD-4C8F-B791-CD5378F4150E}" type="datetimeFigureOut">
              <a:rPr lang="en-US" smtClean="0"/>
              <a:t>9/26/24</a:t>
            </a:fld>
            <a:endParaRPr lang="en-US"/>
          </a:p>
        </p:txBody>
      </p:sp>
      <p:sp>
        <p:nvSpPr>
          <p:cNvPr id="5" name="Footer Placeholder 4">
            <a:extLst>
              <a:ext uri="{FF2B5EF4-FFF2-40B4-BE49-F238E27FC236}">
                <a16:creationId xmlns:a16="http://schemas.microsoft.com/office/drawing/2014/main" id="{6151AB30-CD74-471D-9FA6-ADC0C901E6D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6A137C4-F19E-4521-8DCB-4E0CF9CA3193}"/>
              </a:ext>
            </a:extLst>
          </p:cNvPr>
          <p:cNvSpPr>
            <a:spLocks noGrp="1"/>
          </p:cNvSpPr>
          <p:nvPr>
            <p:ph type="sldNum" sz="quarter" idx="12"/>
          </p:nvPr>
        </p:nvSpPr>
        <p:spPr/>
        <p:txBody>
          <a:bodyPr/>
          <a:lstStyle/>
          <a:p>
            <a:fld id="{719D7796-F675-488F-AC46-C88938C80352}" type="slidenum">
              <a:rPr lang="en-US" smtClean="0"/>
              <a:t>‹#›</a:t>
            </a:fld>
            <a:endParaRPr lang="en-US"/>
          </a:p>
        </p:txBody>
      </p:sp>
    </p:spTree>
    <p:extLst>
      <p:ext uri="{BB962C8B-B14F-4D97-AF65-F5344CB8AC3E}">
        <p14:creationId xmlns:p14="http://schemas.microsoft.com/office/powerpoint/2010/main" val="17493922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48007D-9B1D-4E2C-B38F-29C6820996DF}"/>
              </a:ext>
            </a:extLst>
          </p:cNvPr>
          <p:cNvSpPr>
            <a:spLocks noGrp="1"/>
          </p:cNvSpPr>
          <p:nvPr>
            <p:ph type="title"/>
          </p:nvPr>
        </p:nvSpPr>
        <p:spPr>
          <a:xfrm>
            <a:off x="1090940" y="1099127"/>
            <a:ext cx="9272260" cy="3472874"/>
          </a:xfrm>
        </p:spPr>
        <p:txBody>
          <a:bodyPr anchor="t">
            <a:normAutofit/>
          </a:bodyPr>
          <a:lstStyle>
            <a:lvl1pPr>
              <a:defRPr sz="4000" cap="all" baseline="0"/>
            </a:lvl1pPr>
          </a:lstStyle>
          <a:p>
            <a:r>
              <a:rPr lang="en-US"/>
              <a:t>Click to edit Master title style</a:t>
            </a:r>
          </a:p>
        </p:txBody>
      </p:sp>
      <p:sp>
        <p:nvSpPr>
          <p:cNvPr id="3" name="Text Placeholder 2">
            <a:extLst>
              <a:ext uri="{FF2B5EF4-FFF2-40B4-BE49-F238E27FC236}">
                <a16:creationId xmlns:a16="http://schemas.microsoft.com/office/drawing/2014/main" id="{5960C51B-B525-4032-9D08-2978D7367BFF}"/>
              </a:ext>
            </a:extLst>
          </p:cNvPr>
          <p:cNvSpPr>
            <a:spLocks noGrp="1"/>
          </p:cNvSpPr>
          <p:nvPr>
            <p:ph type="body" idx="1"/>
          </p:nvPr>
        </p:nvSpPr>
        <p:spPr>
          <a:xfrm>
            <a:off x="1090939" y="4572000"/>
            <a:ext cx="9272262" cy="1320801"/>
          </a:xfrm>
        </p:spPr>
        <p:txBody>
          <a:bodyPr anchor="b">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3408851-4DCC-447C-828A-5F7E66F7623D}"/>
              </a:ext>
            </a:extLst>
          </p:cNvPr>
          <p:cNvSpPr>
            <a:spLocks noGrp="1"/>
          </p:cNvSpPr>
          <p:nvPr>
            <p:ph type="dt" sz="half" idx="10"/>
          </p:nvPr>
        </p:nvSpPr>
        <p:spPr/>
        <p:txBody>
          <a:bodyPr/>
          <a:lstStyle/>
          <a:p>
            <a:fld id="{A1E45834-53BD-4C8F-B791-CD5378F4150E}" type="datetimeFigureOut">
              <a:rPr lang="en-US" smtClean="0"/>
              <a:t>9/26/24</a:t>
            </a:fld>
            <a:endParaRPr lang="en-US"/>
          </a:p>
        </p:txBody>
      </p:sp>
      <p:sp>
        <p:nvSpPr>
          <p:cNvPr id="5" name="Footer Placeholder 4">
            <a:extLst>
              <a:ext uri="{FF2B5EF4-FFF2-40B4-BE49-F238E27FC236}">
                <a16:creationId xmlns:a16="http://schemas.microsoft.com/office/drawing/2014/main" id="{4C094542-CAEF-4D6C-BE6A-BC100F0590F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C8BDE40-8468-4051-9703-B751608AAF9D}"/>
              </a:ext>
            </a:extLst>
          </p:cNvPr>
          <p:cNvSpPr>
            <a:spLocks noGrp="1"/>
          </p:cNvSpPr>
          <p:nvPr>
            <p:ph type="sldNum" sz="quarter" idx="12"/>
          </p:nvPr>
        </p:nvSpPr>
        <p:spPr/>
        <p:txBody>
          <a:bodyPr/>
          <a:lstStyle/>
          <a:p>
            <a:fld id="{719D7796-F675-488F-AC46-C88938C80352}" type="slidenum">
              <a:rPr lang="en-US" smtClean="0"/>
              <a:t>‹#›</a:t>
            </a:fld>
            <a:endParaRPr lang="en-US"/>
          </a:p>
        </p:txBody>
      </p:sp>
    </p:spTree>
    <p:extLst>
      <p:ext uri="{BB962C8B-B14F-4D97-AF65-F5344CB8AC3E}">
        <p14:creationId xmlns:p14="http://schemas.microsoft.com/office/powerpoint/2010/main" val="31557224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6BF7AE-3892-4896-8C15-7A35A41EFD9C}"/>
              </a:ext>
            </a:extLst>
          </p:cNvPr>
          <p:cNvSpPr>
            <a:spLocks noGrp="1"/>
          </p:cNvSpPr>
          <p:nvPr>
            <p:ph type="title"/>
          </p:nvPr>
        </p:nvSpPr>
        <p:spPr>
          <a:xfrm>
            <a:off x="1088136" y="1088136"/>
            <a:ext cx="9890066" cy="1294228"/>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F2FD9A26-86F1-4817-B243-4DE63B4F182F}"/>
              </a:ext>
            </a:extLst>
          </p:cNvPr>
          <p:cNvSpPr>
            <a:spLocks noGrp="1"/>
          </p:cNvSpPr>
          <p:nvPr>
            <p:ph sz="half" idx="1"/>
          </p:nvPr>
        </p:nvSpPr>
        <p:spPr>
          <a:xfrm>
            <a:off x="1082185" y="2440568"/>
            <a:ext cx="4841505" cy="38012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454BF9B-EA16-48C8-96B9-7A66051BE768}"/>
              </a:ext>
            </a:extLst>
          </p:cNvPr>
          <p:cNvSpPr>
            <a:spLocks noGrp="1"/>
          </p:cNvSpPr>
          <p:nvPr>
            <p:ph sz="half" idx="2"/>
          </p:nvPr>
        </p:nvSpPr>
        <p:spPr>
          <a:xfrm>
            <a:off x="6172200" y="2440568"/>
            <a:ext cx="4806002" cy="38012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16E2D9F-1FCE-4A1C-996E-DB05777A8994}"/>
              </a:ext>
            </a:extLst>
          </p:cNvPr>
          <p:cNvSpPr>
            <a:spLocks noGrp="1"/>
          </p:cNvSpPr>
          <p:nvPr>
            <p:ph type="dt" sz="half" idx="10"/>
          </p:nvPr>
        </p:nvSpPr>
        <p:spPr/>
        <p:txBody>
          <a:bodyPr/>
          <a:lstStyle/>
          <a:p>
            <a:fld id="{A1E45834-53BD-4C8F-B791-CD5378F4150E}" type="datetimeFigureOut">
              <a:rPr lang="en-US" smtClean="0"/>
              <a:t>9/26/24</a:t>
            </a:fld>
            <a:endParaRPr lang="en-US"/>
          </a:p>
        </p:txBody>
      </p:sp>
      <p:sp>
        <p:nvSpPr>
          <p:cNvPr id="6" name="Footer Placeholder 5">
            <a:extLst>
              <a:ext uri="{FF2B5EF4-FFF2-40B4-BE49-F238E27FC236}">
                <a16:creationId xmlns:a16="http://schemas.microsoft.com/office/drawing/2014/main" id="{40629E05-3F6C-40BF-9324-118588B6CAE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69BE013-C5C0-4CBD-982E-36F037F7366F}"/>
              </a:ext>
            </a:extLst>
          </p:cNvPr>
          <p:cNvSpPr>
            <a:spLocks noGrp="1"/>
          </p:cNvSpPr>
          <p:nvPr>
            <p:ph type="sldNum" sz="quarter" idx="12"/>
          </p:nvPr>
        </p:nvSpPr>
        <p:spPr/>
        <p:txBody>
          <a:bodyPr/>
          <a:lstStyle/>
          <a:p>
            <a:fld id="{719D7796-F675-488F-AC46-C88938C80352}" type="slidenum">
              <a:rPr lang="en-US" smtClean="0"/>
              <a:t>‹#›</a:t>
            </a:fld>
            <a:endParaRPr lang="en-US"/>
          </a:p>
        </p:txBody>
      </p:sp>
    </p:spTree>
    <p:extLst>
      <p:ext uri="{BB962C8B-B14F-4D97-AF65-F5344CB8AC3E}">
        <p14:creationId xmlns:p14="http://schemas.microsoft.com/office/powerpoint/2010/main" val="17196708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BED885-5FE5-4407-BE4D-FAD01C40A905}"/>
              </a:ext>
            </a:extLst>
          </p:cNvPr>
          <p:cNvSpPr>
            <a:spLocks noGrp="1"/>
          </p:cNvSpPr>
          <p:nvPr>
            <p:ph type="title"/>
          </p:nvPr>
        </p:nvSpPr>
        <p:spPr>
          <a:xfrm>
            <a:off x="1090940" y="1084333"/>
            <a:ext cx="9949455" cy="838856"/>
          </a:xfrm>
        </p:spPr>
        <p:txBody>
          <a:bodyPr/>
          <a:lstStyle/>
          <a:p>
            <a:r>
              <a:rPr lang="en-US"/>
              <a:t>Click to edit Master title style</a:t>
            </a:r>
          </a:p>
        </p:txBody>
      </p:sp>
      <p:sp>
        <p:nvSpPr>
          <p:cNvPr id="3" name="Text Placeholder 2">
            <a:extLst>
              <a:ext uri="{FF2B5EF4-FFF2-40B4-BE49-F238E27FC236}">
                <a16:creationId xmlns:a16="http://schemas.microsoft.com/office/drawing/2014/main" id="{6E322A77-C134-4857-83E5-51217D3C29FB}"/>
              </a:ext>
            </a:extLst>
          </p:cNvPr>
          <p:cNvSpPr>
            <a:spLocks noGrp="1"/>
          </p:cNvSpPr>
          <p:nvPr>
            <p:ph type="body" idx="1"/>
          </p:nvPr>
        </p:nvSpPr>
        <p:spPr>
          <a:xfrm>
            <a:off x="1092088" y="1923190"/>
            <a:ext cx="4816475" cy="838856"/>
          </a:xfrm>
        </p:spPr>
        <p:txBody>
          <a:bodyPr anchor="b">
            <a:normAutofit/>
          </a:bodyPr>
          <a:lstStyle>
            <a:lvl1pPr marL="0" indent="0">
              <a:lnSpc>
                <a:spcPct val="100000"/>
              </a:lnSpc>
              <a:buNone/>
              <a:defRPr sz="2000" b="1" cap="all" spc="1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A4ECBFE-C62C-471B-BFE4-1272EAC3479D}"/>
              </a:ext>
            </a:extLst>
          </p:cNvPr>
          <p:cNvSpPr>
            <a:spLocks noGrp="1"/>
          </p:cNvSpPr>
          <p:nvPr>
            <p:ph sz="half" idx="2"/>
          </p:nvPr>
        </p:nvSpPr>
        <p:spPr>
          <a:xfrm>
            <a:off x="1092088" y="2825791"/>
            <a:ext cx="4816475" cy="33638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710AFC6-F407-4F35-BD37-B32F9B4036D0}"/>
              </a:ext>
            </a:extLst>
          </p:cNvPr>
          <p:cNvSpPr>
            <a:spLocks noGrp="1"/>
          </p:cNvSpPr>
          <p:nvPr>
            <p:ph type="body" sz="quarter" idx="3"/>
          </p:nvPr>
        </p:nvSpPr>
        <p:spPr>
          <a:xfrm>
            <a:off x="6215482" y="1923190"/>
            <a:ext cx="4824913" cy="838856"/>
          </a:xfrm>
        </p:spPr>
        <p:txBody>
          <a:bodyPr anchor="b">
            <a:normAutofit/>
          </a:bodyPr>
          <a:lstStyle>
            <a:lvl1pPr marL="0" indent="0">
              <a:lnSpc>
                <a:spcPct val="100000"/>
              </a:lnSpc>
              <a:buNone/>
              <a:defRPr sz="2000" b="1" cap="all" spc="1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58D60D5-0F83-46CB-92F3-849FC08E6E92}"/>
              </a:ext>
            </a:extLst>
          </p:cNvPr>
          <p:cNvSpPr>
            <a:spLocks noGrp="1"/>
          </p:cNvSpPr>
          <p:nvPr>
            <p:ph sz="quarter" idx="4"/>
          </p:nvPr>
        </p:nvSpPr>
        <p:spPr>
          <a:xfrm>
            <a:off x="6215482" y="2825791"/>
            <a:ext cx="4824913" cy="33638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A5AE694-5CA0-48DA-90D3-EC42BD1D86C1}"/>
              </a:ext>
            </a:extLst>
          </p:cNvPr>
          <p:cNvSpPr>
            <a:spLocks noGrp="1"/>
          </p:cNvSpPr>
          <p:nvPr>
            <p:ph type="dt" sz="half" idx="10"/>
          </p:nvPr>
        </p:nvSpPr>
        <p:spPr/>
        <p:txBody>
          <a:bodyPr/>
          <a:lstStyle/>
          <a:p>
            <a:fld id="{A1E45834-53BD-4C8F-B791-CD5378F4150E}" type="datetimeFigureOut">
              <a:rPr lang="en-US" smtClean="0"/>
              <a:t>9/26/24</a:t>
            </a:fld>
            <a:endParaRPr lang="en-US"/>
          </a:p>
        </p:txBody>
      </p:sp>
      <p:sp>
        <p:nvSpPr>
          <p:cNvPr id="8" name="Footer Placeholder 7">
            <a:extLst>
              <a:ext uri="{FF2B5EF4-FFF2-40B4-BE49-F238E27FC236}">
                <a16:creationId xmlns:a16="http://schemas.microsoft.com/office/drawing/2014/main" id="{F340A80D-4CCB-4899-9E1D-A5967F4E649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F753A9D-469A-4ED9-99A1-7E4B115F8933}"/>
              </a:ext>
            </a:extLst>
          </p:cNvPr>
          <p:cNvSpPr>
            <a:spLocks noGrp="1"/>
          </p:cNvSpPr>
          <p:nvPr>
            <p:ph type="sldNum" sz="quarter" idx="12"/>
          </p:nvPr>
        </p:nvSpPr>
        <p:spPr/>
        <p:txBody>
          <a:bodyPr/>
          <a:lstStyle/>
          <a:p>
            <a:fld id="{719D7796-F675-488F-AC46-C88938C80352}" type="slidenum">
              <a:rPr lang="en-US" smtClean="0"/>
              <a:t>‹#›</a:t>
            </a:fld>
            <a:endParaRPr lang="en-US"/>
          </a:p>
        </p:txBody>
      </p:sp>
    </p:spTree>
    <p:extLst>
      <p:ext uri="{BB962C8B-B14F-4D97-AF65-F5344CB8AC3E}">
        <p14:creationId xmlns:p14="http://schemas.microsoft.com/office/powerpoint/2010/main" val="21382164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7C91E-0A11-4E5D-9B8D-5316E73A2D58}"/>
              </a:ext>
            </a:extLst>
          </p:cNvPr>
          <p:cNvSpPr>
            <a:spLocks noGrp="1"/>
          </p:cNvSpPr>
          <p:nvPr>
            <p:ph type="title"/>
          </p:nvPr>
        </p:nvSpPr>
        <p:spPr/>
        <p:txBody>
          <a:bodyPr/>
          <a:lstStyle>
            <a:lvl1pPr>
              <a:defRPr cap="all" baseline="0"/>
            </a:lvl1pPr>
          </a:lstStyle>
          <a:p>
            <a:r>
              <a:rPr lang="en-US"/>
              <a:t>Click to edit Master title style</a:t>
            </a:r>
          </a:p>
        </p:txBody>
      </p:sp>
      <p:sp>
        <p:nvSpPr>
          <p:cNvPr id="3" name="Date Placeholder 2">
            <a:extLst>
              <a:ext uri="{FF2B5EF4-FFF2-40B4-BE49-F238E27FC236}">
                <a16:creationId xmlns:a16="http://schemas.microsoft.com/office/drawing/2014/main" id="{A1B8A8D1-71AD-4F9F-B393-9EED83FEF003}"/>
              </a:ext>
            </a:extLst>
          </p:cNvPr>
          <p:cNvSpPr>
            <a:spLocks noGrp="1"/>
          </p:cNvSpPr>
          <p:nvPr>
            <p:ph type="dt" sz="half" idx="10"/>
          </p:nvPr>
        </p:nvSpPr>
        <p:spPr/>
        <p:txBody>
          <a:bodyPr/>
          <a:lstStyle/>
          <a:p>
            <a:fld id="{A1E45834-53BD-4C8F-B791-CD5378F4150E}" type="datetimeFigureOut">
              <a:rPr lang="en-US" smtClean="0"/>
              <a:t>9/26/24</a:t>
            </a:fld>
            <a:endParaRPr lang="en-US"/>
          </a:p>
        </p:txBody>
      </p:sp>
      <p:sp>
        <p:nvSpPr>
          <p:cNvPr id="4" name="Footer Placeholder 3">
            <a:extLst>
              <a:ext uri="{FF2B5EF4-FFF2-40B4-BE49-F238E27FC236}">
                <a16:creationId xmlns:a16="http://schemas.microsoft.com/office/drawing/2014/main" id="{D7E36922-9A4C-453D-9B70-0C3A70281C0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F5AAEF2-65DC-4E28-9AA4-5115ACB074CC}"/>
              </a:ext>
            </a:extLst>
          </p:cNvPr>
          <p:cNvSpPr>
            <a:spLocks noGrp="1"/>
          </p:cNvSpPr>
          <p:nvPr>
            <p:ph type="sldNum" sz="quarter" idx="12"/>
          </p:nvPr>
        </p:nvSpPr>
        <p:spPr/>
        <p:txBody>
          <a:bodyPr/>
          <a:lstStyle/>
          <a:p>
            <a:fld id="{719D7796-F675-488F-AC46-C88938C80352}" type="slidenum">
              <a:rPr lang="en-US" smtClean="0"/>
              <a:t>‹#›</a:t>
            </a:fld>
            <a:endParaRPr lang="en-US"/>
          </a:p>
        </p:txBody>
      </p:sp>
    </p:spTree>
    <p:extLst>
      <p:ext uri="{BB962C8B-B14F-4D97-AF65-F5344CB8AC3E}">
        <p14:creationId xmlns:p14="http://schemas.microsoft.com/office/powerpoint/2010/main" val="5219963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448B02B-A32A-4383-BBC7-0C383390A96F}"/>
              </a:ext>
            </a:extLst>
          </p:cNvPr>
          <p:cNvSpPr>
            <a:spLocks noGrp="1"/>
          </p:cNvSpPr>
          <p:nvPr>
            <p:ph type="dt" sz="half" idx="10"/>
          </p:nvPr>
        </p:nvSpPr>
        <p:spPr/>
        <p:txBody>
          <a:bodyPr/>
          <a:lstStyle/>
          <a:p>
            <a:fld id="{A1E45834-53BD-4C8F-B791-CD5378F4150E}" type="datetimeFigureOut">
              <a:rPr lang="en-US" smtClean="0"/>
              <a:t>9/26/24</a:t>
            </a:fld>
            <a:endParaRPr lang="en-US"/>
          </a:p>
        </p:txBody>
      </p:sp>
      <p:sp>
        <p:nvSpPr>
          <p:cNvPr id="3" name="Footer Placeholder 2">
            <a:extLst>
              <a:ext uri="{FF2B5EF4-FFF2-40B4-BE49-F238E27FC236}">
                <a16:creationId xmlns:a16="http://schemas.microsoft.com/office/drawing/2014/main" id="{FCFF7E77-47E0-4F9E-9148-8D0C59C0CFC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98005A2-ECF0-4759-A17B-FDECE80683F4}"/>
              </a:ext>
            </a:extLst>
          </p:cNvPr>
          <p:cNvSpPr>
            <a:spLocks noGrp="1"/>
          </p:cNvSpPr>
          <p:nvPr>
            <p:ph type="sldNum" sz="quarter" idx="12"/>
          </p:nvPr>
        </p:nvSpPr>
        <p:spPr/>
        <p:txBody>
          <a:bodyPr/>
          <a:lstStyle/>
          <a:p>
            <a:fld id="{719D7796-F675-488F-AC46-C88938C80352}" type="slidenum">
              <a:rPr lang="en-US" smtClean="0"/>
              <a:t>‹#›</a:t>
            </a:fld>
            <a:endParaRPr lang="en-US"/>
          </a:p>
        </p:txBody>
      </p:sp>
    </p:spTree>
    <p:extLst>
      <p:ext uri="{BB962C8B-B14F-4D97-AF65-F5344CB8AC3E}">
        <p14:creationId xmlns:p14="http://schemas.microsoft.com/office/powerpoint/2010/main" val="33720215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1DD4B-5676-477E-8C52-4C1CF160FCDE}"/>
              </a:ext>
            </a:extLst>
          </p:cNvPr>
          <p:cNvSpPr>
            <a:spLocks noGrp="1"/>
          </p:cNvSpPr>
          <p:nvPr>
            <p:ph type="title"/>
          </p:nvPr>
        </p:nvSpPr>
        <p:spPr>
          <a:xfrm>
            <a:off x="1090940" y="1094448"/>
            <a:ext cx="3785860" cy="1554362"/>
          </a:xfrm>
        </p:spPr>
        <p:txBody>
          <a:bodyPr anchor="t">
            <a:normAutofit/>
          </a:bodyPr>
          <a:lstStyle>
            <a:lvl1pPr>
              <a:defRPr sz="2800" cap="all" baseline="0"/>
            </a:lvl1pPr>
          </a:lstStyle>
          <a:p>
            <a:r>
              <a:rPr lang="en-US"/>
              <a:t>Click to edit Master title style</a:t>
            </a:r>
          </a:p>
        </p:txBody>
      </p:sp>
      <p:sp>
        <p:nvSpPr>
          <p:cNvPr id="3" name="Content Placeholder 2">
            <a:extLst>
              <a:ext uri="{FF2B5EF4-FFF2-40B4-BE49-F238E27FC236}">
                <a16:creationId xmlns:a16="http://schemas.microsoft.com/office/drawing/2014/main" id="{4B5A3E63-EB15-4D82-BF2B-36BB030C430D}"/>
              </a:ext>
            </a:extLst>
          </p:cNvPr>
          <p:cNvSpPr>
            <a:spLocks noGrp="1"/>
          </p:cNvSpPr>
          <p:nvPr>
            <p:ph idx="1"/>
          </p:nvPr>
        </p:nvSpPr>
        <p:spPr>
          <a:xfrm>
            <a:off x="5524500" y="922689"/>
            <a:ext cx="5486002"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CBE994E-BAB7-43DC-A0E4-C779CF2A33D5}"/>
              </a:ext>
            </a:extLst>
          </p:cNvPr>
          <p:cNvSpPr>
            <a:spLocks noGrp="1"/>
          </p:cNvSpPr>
          <p:nvPr>
            <p:ph type="body" sz="half" idx="2"/>
          </p:nvPr>
        </p:nvSpPr>
        <p:spPr>
          <a:xfrm>
            <a:off x="1090940" y="2701254"/>
            <a:ext cx="3785860" cy="3167733"/>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EDEFAAA-1B70-42AA-ADCC-F49B58132654}"/>
              </a:ext>
            </a:extLst>
          </p:cNvPr>
          <p:cNvSpPr>
            <a:spLocks noGrp="1"/>
          </p:cNvSpPr>
          <p:nvPr>
            <p:ph type="dt" sz="half" idx="10"/>
          </p:nvPr>
        </p:nvSpPr>
        <p:spPr/>
        <p:txBody>
          <a:bodyPr/>
          <a:lstStyle/>
          <a:p>
            <a:fld id="{A1E45834-53BD-4C8F-B791-CD5378F4150E}" type="datetimeFigureOut">
              <a:rPr lang="en-US" smtClean="0"/>
              <a:t>9/26/24</a:t>
            </a:fld>
            <a:endParaRPr lang="en-US"/>
          </a:p>
        </p:txBody>
      </p:sp>
      <p:sp>
        <p:nvSpPr>
          <p:cNvPr id="6" name="Footer Placeholder 5">
            <a:extLst>
              <a:ext uri="{FF2B5EF4-FFF2-40B4-BE49-F238E27FC236}">
                <a16:creationId xmlns:a16="http://schemas.microsoft.com/office/drawing/2014/main" id="{E4C7B6CC-1C13-4F34-AC86-CCD442C8C3D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9F1B638-9061-41AD-AF47-73A4AF8B781A}"/>
              </a:ext>
            </a:extLst>
          </p:cNvPr>
          <p:cNvSpPr>
            <a:spLocks noGrp="1"/>
          </p:cNvSpPr>
          <p:nvPr>
            <p:ph type="sldNum" sz="quarter" idx="12"/>
          </p:nvPr>
        </p:nvSpPr>
        <p:spPr/>
        <p:txBody>
          <a:bodyPr/>
          <a:lstStyle/>
          <a:p>
            <a:fld id="{719D7796-F675-488F-AC46-C88938C80352}" type="slidenum">
              <a:rPr lang="en-US" smtClean="0"/>
              <a:t>‹#›</a:t>
            </a:fld>
            <a:endParaRPr lang="en-US"/>
          </a:p>
        </p:txBody>
      </p:sp>
    </p:spTree>
    <p:extLst>
      <p:ext uri="{BB962C8B-B14F-4D97-AF65-F5344CB8AC3E}">
        <p14:creationId xmlns:p14="http://schemas.microsoft.com/office/powerpoint/2010/main" val="24294352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CF3C43-1676-4A29-83F9-D788ED2E71E9}"/>
              </a:ext>
            </a:extLst>
          </p:cNvPr>
          <p:cNvSpPr>
            <a:spLocks noGrp="1"/>
          </p:cNvSpPr>
          <p:nvPr>
            <p:ph type="title"/>
          </p:nvPr>
        </p:nvSpPr>
        <p:spPr>
          <a:xfrm>
            <a:off x="1090940" y="1097280"/>
            <a:ext cx="3785860" cy="1559740"/>
          </a:xfrm>
        </p:spPr>
        <p:txBody>
          <a:bodyPr anchor="t">
            <a:normAutofit/>
          </a:bodyPr>
          <a:lstStyle>
            <a:lvl1pPr>
              <a:defRPr sz="2800" cap="all" baseline="0"/>
            </a:lvl1pPr>
          </a:lstStyle>
          <a:p>
            <a:r>
              <a:rPr lang="en-US"/>
              <a:t>Click to edit Master title style</a:t>
            </a:r>
          </a:p>
        </p:txBody>
      </p:sp>
      <p:sp>
        <p:nvSpPr>
          <p:cNvPr id="3" name="Picture Placeholder 2">
            <a:extLst>
              <a:ext uri="{FF2B5EF4-FFF2-40B4-BE49-F238E27FC236}">
                <a16:creationId xmlns:a16="http://schemas.microsoft.com/office/drawing/2014/main" id="{5214A903-97C7-4349-B8CE-1BBED1942E3B}"/>
              </a:ext>
            </a:extLst>
          </p:cNvPr>
          <p:cNvSpPr>
            <a:spLocks noGrp="1"/>
          </p:cNvSpPr>
          <p:nvPr>
            <p:ph type="pic" idx="1"/>
          </p:nvPr>
        </p:nvSpPr>
        <p:spPr>
          <a:xfrm>
            <a:off x="5524500" y="1143000"/>
            <a:ext cx="5486400" cy="4572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BF0A9F58-4AEB-4286-98F7-3C77AA913BE8}"/>
              </a:ext>
            </a:extLst>
          </p:cNvPr>
          <p:cNvSpPr>
            <a:spLocks noGrp="1"/>
          </p:cNvSpPr>
          <p:nvPr>
            <p:ph type="body" sz="half" idx="2"/>
          </p:nvPr>
        </p:nvSpPr>
        <p:spPr>
          <a:xfrm>
            <a:off x="1090940" y="2697480"/>
            <a:ext cx="3785860" cy="309342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4F55A58-F085-4500-AF61-045B12C8F41E}"/>
              </a:ext>
            </a:extLst>
          </p:cNvPr>
          <p:cNvSpPr>
            <a:spLocks noGrp="1"/>
          </p:cNvSpPr>
          <p:nvPr>
            <p:ph type="dt" sz="half" idx="10"/>
          </p:nvPr>
        </p:nvSpPr>
        <p:spPr/>
        <p:txBody>
          <a:bodyPr/>
          <a:lstStyle/>
          <a:p>
            <a:fld id="{A1E45834-53BD-4C8F-B791-CD5378F4150E}" type="datetimeFigureOut">
              <a:rPr lang="en-US" smtClean="0"/>
              <a:t>9/26/24</a:t>
            </a:fld>
            <a:endParaRPr lang="en-US"/>
          </a:p>
        </p:txBody>
      </p:sp>
      <p:sp>
        <p:nvSpPr>
          <p:cNvPr id="6" name="Footer Placeholder 5">
            <a:extLst>
              <a:ext uri="{FF2B5EF4-FFF2-40B4-BE49-F238E27FC236}">
                <a16:creationId xmlns:a16="http://schemas.microsoft.com/office/drawing/2014/main" id="{E9936470-561D-49AE-AC84-B79D483FDA7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EEF2BE2-DF21-4683-9D5F-849A525FD5C4}"/>
              </a:ext>
            </a:extLst>
          </p:cNvPr>
          <p:cNvSpPr>
            <a:spLocks noGrp="1"/>
          </p:cNvSpPr>
          <p:nvPr>
            <p:ph type="sldNum" sz="quarter" idx="12"/>
          </p:nvPr>
        </p:nvSpPr>
        <p:spPr/>
        <p:txBody>
          <a:bodyPr/>
          <a:lstStyle/>
          <a:p>
            <a:fld id="{719D7796-F675-488F-AC46-C88938C80352}" type="slidenum">
              <a:rPr lang="en-US" smtClean="0"/>
              <a:t>‹#›</a:t>
            </a:fld>
            <a:endParaRPr lang="en-US"/>
          </a:p>
        </p:txBody>
      </p:sp>
    </p:spTree>
    <p:extLst>
      <p:ext uri="{BB962C8B-B14F-4D97-AF65-F5344CB8AC3E}">
        <p14:creationId xmlns:p14="http://schemas.microsoft.com/office/powerpoint/2010/main" val="40857325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E4438DC-3CEE-4170-9B1C-BAC05CD8C3B5}"/>
              </a:ext>
            </a:extLst>
          </p:cNvPr>
          <p:cNvSpPr>
            <a:spLocks noGrp="1"/>
          </p:cNvSpPr>
          <p:nvPr>
            <p:ph type="title"/>
          </p:nvPr>
        </p:nvSpPr>
        <p:spPr>
          <a:xfrm>
            <a:off x="1088136" y="1090245"/>
            <a:ext cx="9922764" cy="1294228"/>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a:extLst>
              <a:ext uri="{FF2B5EF4-FFF2-40B4-BE49-F238E27FC236}">
                <a16:creationId xmlns:a16="http://schemas.microsoft.com/office/drawing/2014/main" id="{47C19D24-DCBE-47F9-8B85-8A118B02B3C9}"/>
              </a:ext>
            </a:extLst>
          </p:cNvPr>
          <p:cNvSpPr>
            <a:spLocks noGrp="1"/>
          </p:cNvSpPr>
          <p:nvPr>
            <p:ph type="body" idx="1"/>
          </p:nvPr>
        </p:nvSpPr>
        <p:spPr>
          <a:xfrm>
            <a:off x="1088136" y="2447778"/>
            <a:ext cx="9922764" cy="383872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34F5788-BDCE-49E2-80AE-31C739C6A0CE}"/>
              </a:ext>
            </a:extLst>
          </p:cNvPr>
          <p:cNvSpPr>
            <a:spLocks noGrp="1"/>
          </p:cNvSpPr>
          <p:nvPr>
            <p:ph type="dt" sz="half" idx="2"/>
          </p:nvPr>
        </p:nvSpPr>
        <p:spPr>
          <a:xfrm>
            <a:off x="7315200" y="6389688"/>
            <a:ext cx="3695302" cy="365125"/>
          </a:xfrm>
          <a:prstGeom prst="rect">
            <a:avLst/>
          </a:prstGeom>
        </p:spPr>
        <p:txBody>
          <a:bodyPr vert="horz" lIns="91440" tIns="45720" rIns="91440" bIns="45720" rtlCol="0" anchor="ctr"/>
          <a:lstStyle>
            <a:lvl1pPr algn="l">
              <a:defRPr sz="900">
                <a:solidFill>
                  <a:schemeClr val="tx1"/>
                </a:solidFill>
              </a:defRPr>
            </a:lvl1pPr>
          </a:lstStyle>
          <a:p>
            <a:fld id="{A1E45834-53BD-4C8F-B791-CD5378F4150E}" type="datetimeFigureOut">
              <a:rPr lang="en-US" smtClean="0"/>
              <a:t>9/26/24</a:t>
            </a:fld>
            <a:endParaRPr lang="en-US"/>
          </a:p>
        </p:txBody>
      </p:sp>
      <p:sp>
        <p:nvSpPr>
          <p:cNvPr id="5" name="Footer Placeholder 4">
            <a:extLst>
              <a:ext uri="{FF2B5EF4-FFF2-40B4-BE49-F238E27FC236}">
                <a16:creationId xmlns:a16="http://schemas.microsoft.com/office/drawing/2014/main" id="{FD1D5844-8163-4D82-BEFC-BC2D8D511B7E}"/>
              </a:ext>
            </a:extLst>
          </p:cNvPr>
          <p:cNvSpPr>
            <a:spLocks noGrp="1"/>
          </p:cNvSpPr>
          <p:nvPr>
            <p:ph type="ftr" sz="quarter" idx="3"/>
          </p:nvPr>
        </p:nvSpPr>
        <p:spPr>
          <a:xfrm>
            <a:off x="1090940" y="6389688"/>
            <a:ext cx="4433560" cy="365125"/>
          </a:xfrm>
          <a:prstGeom prst="rect">
            <a:avLst/>
          </a:prstGeom>
        </p:spPr>
        <p:txBody>
          <a:bodyPr vert="horz" lIns="91440" tIns="45720" rIns="91440" bIns="45720" rtlCol="0" anchor="ctr"/>
          <a:lstStyle>
            <a:lvl1pPr algn="l">
              <a:defRPr sz="900">
                <a:solidFill>
                  <a:schemeClr val="tx1"/>
                </a:solidFill>
              </a:defRPr>
            </a:lvl1pPr>
          </a:lstStyle>
          <a:p>
            <a:endParaRPr lang="en-US"/>
          </a:p>
        </p:txBody>
      </p:sp>
      <p:sp>
        <p:nvSpPr>
          <p:cNvPr id="6" name="Slide Number Placeholder 5">
            <a:extLst>
              <a:ext uri="{FF2B5EF4-FFF2-40B4-BE49-F238E27FC236}">
                <a16:creationId xmlns:a16="http://schemas.microsoft.com/office/drawing/2014/main" id="{22698A50-C435-4220-82C6-C8D62A7C9EB0}"/>
              </a:ext>
            </a:extLst>
          </p:cNvPr>
          <p:cNvSpPr>
            <a:spLocks noGrp="1"/>
          </p:cNvSpPr>
          <p:nvPr>
            <p:ph type="sldNum" sz="quarter" idx="4"/>
          </p:nvPr>
        </p:nvSpPr>
        <p:spPr>
          <a:xfrm>
            <a:off x="10983190" y="6389688"/>
            <a:ext cx="940296" cy="365125"/>
          </a:xfrm>
          <a:prstGeom prst="rect">
            <a:avLst/>
          </a:prstGeom>
        </p:spPr>
        <p:txBody>
          <a:bodyPr vert="horz" lIns="91440" tIns="45720" rIns="91440" bIns="45720" rtlCol="0" anchor="ctr"/>
          <a:lstStyle>
            <a:lvl1pPr algn="r">
              <a:defRPr sz="900">
                <a:solidFill>
                  <a:schemeClr val="tx1"/>
                </a:solidFill>
              </a:defRPr>
            </a:lvl1pPr>
          </a:lstStyle>
          <a:p>
            <a:fld id="{719D7796-F675-488F-AC46-C88938C80352}" type="slidenum">
              <a:rPr lang="en-US" smtClean="0"/>
              <a:t>‹#›</a:t>
            </a:fld>
            <a:endParaRPr lang="en-US"/>
          </a:p>
        </p:txBody>
      </p:sp>
      <p:cxnSp>
        <p:nvCxnSpPr>
          <p:cNvPr id="28" name="Straight Connector 27">
            <a:extLst>
              <a:ext uri="{FF2B5EF4-FFF2-40B4-BE49-F238E27FC236}">
                <a16:creationId xmlns:a16="http://schemas.microsoft.com/office/drawing/2014/main" id="{D8689CE0-64D2-447C-9C1F-872D111D8AC3}"/>
              </a:ext>
            </a:extLst>
          </p:cNvPr>
          <p:cNvCxnSpPr>
            <a:cxnSpLocks/>
          </p:cNvCxnSpPr>
          <p:nvPr/>
        </p:nvCxnSpPr>
        <p:spPr>
          <a:xfrm>
            <a:off x="0" y="1185205"/>
            <a:ext cx="804195" cy="0"/>
          </a:xfrm>
          <a:prstGeom prst="line">
            <a:avLst/>
          </a:prstGeom>
          <a:ln w="8572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7891840"/>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24" r:id="rId6"/>
    <p:sldLayoutId id="2147483719" r:id="rId7"/>
    <p:sldLayoutId id="2147483720" r:id="rId8"/>
    <p:sldLayoutId id="2147483721" r:id="rId9"/>
    <p:sldLayoutId id="2147483723" r:id="rId10"/>
    <p:sldLayoutId id="2147483722" r:id="rId11"/>
  </p:sldLayoutIdLst>
  <p:txStyles>
    <p:titleStyle>
      <a:lvl1pPr algn="l" defTabSz="914400" rtl="0" eaLnBrk="1" latinLnBrk="0" hangingPunct="1">
        <a:lnSpc>
          <a:spcPct val="85000"/>
        </a:lnSpc>
        <a:spcBef>
          <a:spcPct val="0"/>
        </a:spcBef>
        <a:buNone/>
        <a:defRPr sz="4400" b="1" kern="1200" cap="none" baseline="0">
          <a:solidFill>
            <a:schemeClr val="tx1"/>
          </a:solidFill>
          <a:latin typeface="+mj-lt"/>
          <a:ea typeface="+mj-ea"/>
          <a:cs typeface="+mj-cs"/>
        </a:defRPr>
      </a:lvl1pPr>
    </p:titleStyle>
    <p:bodyStyle>
      <a:lvl1pPr marL="228600" indent="-228600" algn="l" defTabSz="914400" rtl="0" eaLnBrk="1" latinLnBrk="0" hangingPunct="1">
        <a:lnSpc>
          <a:spcPct val="130000"/>
        </a:lnSpc>
        <a:spcBef>
          <a:spcPts val="1000"/>
        </a:spcBef>
        <a:buFont typeface="Neue Haas Grotesk Text Pro" panose="020B0504020202020204" pitchFamily="34" charset="0"/>
        <a:buChar char="-"/>
        <a:defRPr sz="1800" kern="1200">
          <a:solidFill>
            <a:schemeClr val="tx1"/>
          </a:solidFill>
          <a:latin typeface="+mn-lt"/>
          <a:ea typeface="+mn-ea"/>
          <a:cs typeface="+mn-cs"/>
        </a:defRPr>
      </a:lvl1pPr>
      <a:lvl2pPr marL="502920" indent="-228600" algn="l" defTabSz="914400" rtl="0" eaLnBrk="1" latinLnBrk="0" hangingPunct="1">
        <a:lnSpc>
          <a:spcPct val="130000"/>
        </a:lnSpc>
        <a:spcBef>
          <a:spcPts val="500"/>
        </a:spcBef>
        <a:buFont typeface="Neue Haas Grotesk Text Pro" panose="020B0504020202020204" pitchFamily="34" charset="0"/>
        <a:buChar char="-"/>
        <a:defRPr sz="1800" kern="1200">
          <a:solidFill>
            <a:schemeClr val="tx1"/>
          </a:solidFill>
          <a:latin typeface="+mn-lt"/>
          <a:ea typeface="+mn-ea"/>
          <a:cs typeface="+mn-cs"/>
        </a:defRPr>
      </a:lvl2pPr>
      <a:lvl3pPr marL="731520" indent="-228600" algn="l" defTabSz="914400" rtl="0" eaLnBrk="1" latinLnBrk="0" hangingPunct="1">
        <a:lnSpc>
          <a:spcPct val="130000"/>
        </a:lnSpc>
        <a:spcBef>
          <a:spcPts val="500"/>
        </a:spcBef>
        <a:buFont typeface="Neue Haas Grotesk Text Pro" panose="020B0504020202020204" pitchFamily="34" charset="0"/>
        <a:buChar char="-"/>
        <a:defRPr sz="1600" kern="1200">
          <a:solidFill>
            <a:schemeClr val="tx1"/>
          </a:solidFill>
          <a:latin typeface="+mn-lt"/>
          <a:ea typeface="+mn-ea"/>
          <a:cs typeface="+mn-cs"/>
        </a:defRPr>
      </a:lvl3pPr>
      <a:lvl4pPr marL="1005840" indent="-228600" algn="l" defTabSz="914400" rtl="0" eaLnBrk="1" latinLnBrk="0" hangingPunct="1">
        <a:lnSpc>
          <a:spcPct val="130000"/>
        </a:lnSpc>
        <a:spcBef>
          <a:spcPts val="500"/>
        </a:spcBef>
        <a:buFont typeface="Neue Haas Grotesk Text Pro" panose="020B0504020202020204" pitchFamily="34" charset="0"/>
        <a:buChar char="-"/>
        <a:defRPr sz="1400" kern="1200">
          <a:solidFill>
            <a:schemeClr val="tx1"/>
          </a:solidFill>
          <a:latin typeface="+mn-lt"/>
          <a:ea typeface="+mn-ea"/>
          <a:cs typeface="+mn-cs"/>
        </a:defRPr>
      </a:lvl4pPr>
      <a:lvl5pPr marL="1280160" indent="-228600" algn="l" defTabSz="914400" rtl="0" eaLnBrk="1" latinLnBrk="0" hangingPunct="1">
        <a:lnSpc>
          <a:spcPct val="130000"/>
        </a:lnSpc>
        <a:spcBef>
          <a:spcPts val="500"/>
        </a:spcBef>
        <a:buFont typeface="Neue Haas Grotesk Text Pro" panose="020B05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9.svg"/><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1.svg"/><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3.svg"/><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5.svg"/><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7.svg"/></Relationships>
</file>

<file path=ppt/slides/_rels/slide15.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9.sv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svg"/></Relationships>
</file>

<file path=ppt/slides/_rels/slide4.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Layout" Target="../slideLayouts/slideLayout2.xml"/><Relationship Id="rId5" Type="http://schemas.openxmlformats.org/officeDocument/2006/relationships/image" Target="../media/image14.svg"/><Relationship Id="rId4" Type="http://schemas.openxmlformats.org/officeDocument/2006/relationships/image" Target="../media/image13.png"/></Relationships>
</file>

<file path=ppt/slides/_rels/slide9.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1.png"/><Relationship Id="rId1" Type="http://schemas.openxmlformats.org/officeDocument/2006/relationships/slideLayout" Target="../slideLayouts/slideLayout2.xml"/><Relationship Id="rId5" Type="http://schemas.openxmlformats.org/officeDocument/2006/relationships/image" Target="../media/image17.svg"/><Relationship Id="rId4" Type="http://schemas.openxmlformats.org/officeDocument/2006/relationships/image" Target="../media/image1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D9FD4-871E-AC97-2D53-673D0D0F279C}"/>
              </a:ext>
            </a:extLst>
          </p:cNvPr>
          <p:cNvSpPr>
            <a:spLocks noGrp="1"/>
          </p:cNvSpPr>
          <p:nvPr>
            <p:ph type="title"/>
          </p:nvPr>
        </p:nvSpPr>
        <p:spPr/>
        <p:txBody>
          <a:bodyPr>
            <a:normAutofit/>
          </a:bodyPr>
          <a:lstStyle/>
          <a:p>
            <a:r>
              <a:rPr lang="en-US" sz="5400" dirty="0"/>
              <a:t>Note to Instructors</a:t>
            </a:r>
          </a:p>
        </p:txBody>
      </p:sp>
      <p:sp>
        <p:nvSpPr>
          <p:cNvPr id="3" name="Content Placeholder 2">
            <a:extLst>
              <a:ext uri="{FF2B5EF4-FFF2-40B4-BE49-F238E27FC236}">
                <a16:creationId xmlns:a16="http://schemas.microsoft.com/office/drawing/2014/main" id="{A3ADA2AC-0C39-DA41-BF2C-B8071A3C56EF}"/>
              </a:ext>
            </a:extLst>
          </p:cNvPr>
          <p:cNvSpPr>
            <a:spLocks noGrp="1"/>
          </p:cNvSpPr>
          <p:nvPr>
            <p:ph idx="1"/>
          </p:nvPr>
        </p:nvSpPr>
        <p:spPr/>
        <p:txBody>
          <a:bodyPr vert="horz" lIns="91440" tIns="45720" rIns="91440" bIns="45720" rtlCol="0" anchor="t">
            <a:normAutofit/>
          </a:bodyPr>
          <a:lstStyle/>
          <a:p>
            <a:pPr marL="0" indent="0">
              <a:buNone/>
            </a:pPr>
            <a:r>
              <a:rPr lang="en-US" sz="2800" dirty="0"/>
              <a:t>Each student has different foundational skills so some students may need more support or instruction than others, while others may need less. </a:t>
            </a:r>
            <a:endParaRPr lang="en-US" sz="2800" dirty="0">
              <a:cs typeface="Calibri"/>
            </a:endParaRPr>
          </a:p>
          <a:p>
            <a:pPr marL="0" indent="0">
              <a:buNone/>
            </a:pPr>
            <a:r>
              <a:rPr lang="en-US" sz="2800" dirty="0"/>
              <a:t>Based on your students, you can choose which slides or information is best suited for them.</a:t>
            </a:r>
            <a:endParaRPr lang="en-US" sz="2800" dirty="0">
              <a:cs typeface="Calibri"/>
            </a:endParaRPr>
          </a:p>
        </p:txBody>
      </p:sp>
    </p:spTree>
    <p:extLst>
      <p:ext uri="{BB962C8B-B14F-4D97-AF65-F5344CB8AC3E}">
        <p14:creationId xmlns:p14="http://schemas.microsoft.com/office/powerpoint/2010/main" val="6053577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A3B168A7-66FE-4359-9866-CBB841A729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851DE33-D978-E3CF-E6A3-38DF4BF892CC}"/>
              </a:ext>
            </a:extLst>
          </p:cNvPr>
          <p:cNvSpPr>
            <a:spLocks noGrp="1"/>
          </p:cNvSpPr>
          <p:nvPr>
            <p:ph type="title"/>
          </p:nvPr>
        </p:nvSpPr>
        <p:spPr>
          <a:xfrm>
            <a:off x="1091204" y="1091868"/>
            <a:ext cx="4147804" cy="2042160"/>
          </a:xfrm>
        </p:spPr>
        <p:txBody>
          <a:bodyPr>
            <a:normAutofit/>
          </a:bodyPr>
          <a:lstStyle/>
          <a:p>
            <a:r>
              <a:rPr lang="en-US" sz="4000" dirty="0"/>
              <a:t>Assistive Technology</a:t>
            </a:r>
          </a:p>
        </p:txBody>
      </p:sp>
      <p:cxnSp>
        <p:nvCxnSpPr>
          <p:cNvPr id="19" name="Straight Connector 18">
            <a:extLst>
              <a:ext uri="{FF2B5EF4-FFF2-40B4-BE49-F238E27FC236}">
                <a16:creationId xmlns:a16="http://schemas.microsoft.com/office/drawing/2014/main" id="{F0748755-DDBC-46D0-91EC-1212A8EE2B4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800" y="1186344"/>
            <a:ext cx="804195" cy="0"/>
          </a:xfrm>
          <a:prstGeom prst="line">
            <a:avLst/>
          </a:prstGeom>
          <a:ln w="85725">
            <a:solidFill>
              <a:schemeClr val="tx1"/>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19058008-791D-1E67-F6AB-24830E5B0712}"/>
              </a:ext>
            </a:extLst>
          </p:cNvPr>
          <p:cNvSpPr>
            <a:spLocks noGrp="1"/>
          </p:cNvSpPr>
          <p:nvPr>
            <p:ph idx="1"/>
          </p:nvPr>
        </p:nvSpPr>
        <p:spPr>
          <a:xfrm>
            <a:off x="1104004" y="2800089"/>
            <a:ext cx="4147804" cy="2966043"/>
          </a:xfrm>
        </p:spPr>
        <p:txBody>
          <a:bodyPr>
            <a:noAutofit/>
          </a:bodyPr>
          <a:lstStyle/>
          <a:p>
            <a:r>
              <a:rPr lang="en-US" sz="2800" b="0" i="0" dirty="0">
                <a:effectLst/>
                <a:highlight>
                  <a:srgbClr val="FFFFFF"/>
                </a:highlight>
              </a:rPr>
              <a:t>Devices or tools that help people with disabilities perform tasks, allowing them to work better and participate fully in the workplace.</a:t>
            </a:r>
            <a:endParaRPr lang="en-US" sz="2800" dirty="0"/>
          </a:p>
        </p:txBody>
      </p:sp>
      <p:pic>
        <p:nvPicPr>
          <p:cNvPr id="5" name="Graphic 4">
            <a:extLst>
              <a:ext uri="{FF2B5EF4-FFF2-40B4-BE49-F238E27FC236}">
                <a16:creationId xmlns:a16="http://schemas.microsoft.com/office/drawing/2014/main" id="{9826A695-6454-0ED1-EAFD-3EF79E423B64}"/>
              </a:ext>
              <a:ext uri="{C183D7F6-B498-43B3-948B-1728B52AA6E4}">
                <adec:decorative xmlns:adec="http://schemas.microsoft.com/office/drawing/2017/decorative" val="1"/>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388268" y="1091868"/>
            <a:ext cx="5194300" cy="5194300"/>
          </a:xfrm>
          <a:prstGeom prst="rect">
            <a:avLst/>
          </a:prstGeom>
        </p:spPr>
      </p:pic>
    </p:spTree>
    <p:extLst>
      <p:ext uri="{BB962C8B-B14F-4D97-AF65-F5344CB8AC3E}">
        <p14:creationId xmlns:p14="http://schemas.microsoft.com/office/powerpoint/2010/main" val="1813363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10" name="Straight Connector 9">
            <a:extLst>
              <a:ext uri="{FF2B5EF4-FFF2-40B4-BE49-F238E27FC236}">
                <a16:creationId xmlns:a16="http://schemas.microsoft.com/office/drawing/2014/main" id="{D8689CE0-64D2-447C-9C1F-872D111D8AC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1185205"/>
            <a:ext cx="804195" cy="0"/>
          </a:xfrm>
          <a:prstGeom prst="line">
            <a:avLst/>
          </a:prstGeom>
          <a:ln w="85725">
            <a:solidFill>
              <a:schemeClr val="tx1"/>
            </a:solidFill>
          </a:ln>
        </p:spPr>
        <p:style>
          <a:lnRef idx="1">
            <a:schemeClr val="accent1"/>
          </a:lnRef>
          <a:fillRef idx="0">
            <a:schemeClr val="accent1"/>
          </a:fillRef>
          <a:effectRef idx="0">
            <a:schemeClr val="accent1"/>
          </a:effectRef>
          <a:fontRef idx="minor">
            <a:schemeClr val="tx1"/>
          </a:fontRef>
        </p:style>
      </p:cxnSp>
      <p:sp useBgFill="1">
        <p:nvSpPr>
          <p:cNvPr id="12" name="Rectangle 11">
            <a:extLst>
              <a:ext uri="{FF2B5EF4-FFF2-40B4-BE49-F238E27FC236}">
                <a16:creationId xmlns:a16="http://schemas.microsoft.com/office/drawing/2014/main" id="{511C99DC-C3C5-4EBE-91DD-345109C3D6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C20F80E-87D9-D1CB-0096-6BC2827814E4}"/>
              </a:ext>
            </a:extLst>
          </p:cNvPr>
          <p:cNvSpPr>
            <a:spLocks noGrp="1"/>
          </p:cNvSpPr>
          <p:nvPr>
            <p:ph type="title"/>
          </p:nvPr>
        </p:nvSpPr>
        <p:spPr>
          <a:xfrm>
            <a:off x="1044516" y="1076635"/>
            <a:ext cx="3930256" cy="3495365"/>
          </a:xfrm>
        </p:spPr>
        <p:txBody>
          <a:bodyPr vert="horz" lIns="91440" tIns="45720" rIns="91440" bIns="45720" rtlCol="0" anchor="t">
            <a:normAutofit/>
          </a:bodyPr>
          <a:lstStyle/>
          <a:p>
            <a:r>
              <a:rPr lang="en-US" sz="4000" dirty="0">
                <a:highlight>
                  <a:srgbClr val="FFFFFF"/>
                </a:highlight>
              </a:rPr>
              <a:t>I</a:t>
            </a:r>
            <a:r>
              <a:rPr lang="en-US" sz="4000" i="0" dirty="0">
                <a:effectLst/>
                <a:highlight>
                  <a:srgbClr val="FFFFFF"/>
                </a:highlight>
              </a:rPr>
              <a:t>n-Demand </a:t>
            </a:r>
            <a:r>
              <a:rPr lang="en-US" sz="4000" dirty="0">
                <a:highlight>
                  <a:srgbClr val="FFFFFF"/>
                </a:highlight>
              </a:rPr>
              <a:t>C</a:t>
            </a:r>
            <a:r>
              <a:rPr lang="en-US" sz="4000" i="0" dirty="0">
                <a:effectLst/>
                <a:highlight>
                  <a:srgbClr val="FFFFFF"/>
                </a:highlight>
              </a:rPr>
              <a:t>areers</a:t>
            </a:r>
            <a:endParaRPr lang="en-US" sz="4000" dirty="0"/>
          </a:p>
        </p:txBody>
      </p:sp>
      <p:sp>
        <p:nvSpPr>
          <p:cNvPr id="3" name="Content Placeholder 2">
            <a:extLst>
              <a:ext uri="{FF2B5EF4-FFF2-40B4-BE49-F238E27FC236}">
                <a16:creationId xmlns:a16="http://schemas.microsoft.com/office/drawing/2014/main" id="{9FB5A43C-527B-6BAB-3C30-9E81E361A337}"/>
              </a:ext>
            </a:extLst>
          </p:cNvPr>
          <p:cNvSpPr>
            <a:spLocks noGrp="1"/>
          </p:cNvSpPr>
          <p:nvPr>
            <p:ph idx="1"/>
          </p:nvPr>
        </p:nvSpPr>
        <p:spPr>
          <a:xfrm>
            <a:off x="1131111" y="3047182"/>
            <a:ext cx="4207093" cy="3049635"/>
          </a:xfrm>
        </p:spPr>
        <p:txBody>
          <a:bodyPr vert="horz" lIns="91440" tIns="45720" rIns="91440" bIns="45720" rtlCol="0" anchor="t">
            <a:normAutofit/>
          </a:bodyPr>
          <a:lstStyle/>
          <a:p>
            <a:pPr>
              <a:lnSpc>
                <a:spcPct val="120000"/>
              </a:lnSpc>
              <a:buFontTx/>
              <a:buChar char="-"/>
            </a:pPr>
            <a:r>
              <a:rPr lang="en-US" sz="2800" b="0" i="0" dirty="0">
                <a:effectLst/>
              </a:rPr>
              <a:t>Refers to jobs or skills currently needed or wanted by employers and likely to be available soon</a:t>
            </a:r>
          </a:p>
          <a:p>
            <a:pPr marL="0" indent="0">
              <a:lnSpc>
                <a:spcPct val="120000"/>
              </a:lnSpc>
              <a:buNone/>
            </a:pPr>
            <a:endParaRPr lang="en-US" sz="2400" dirty="0"/>
          </a:p>
        </p:txBody>
      </p:sp>
      <p:cxnSp>
        <p:nvCxnSpPr>
          <p:cNvPr id="14" name="Straight Connector 13">
            <a:extLst>
              <a:ext uri="{FF2B5EF4-FFF2-40B4-BE49-F238E27FC236}">
                <a16:creationId xmlns:a16="http://schemas.microsoft.com/office/drawing/2014/main" id="{B0AA360F-DECB-4836-8FB6-22C4BC3FB02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684" y="1186792"/>
            <a:ext cx="804195" cy="0"/>
          </a:xfrm>
          <a:prstGeom prst="line">
            <a:avLst/>
          </a:prstGeom>
          <a:ln w="85725">
            <a:solidFill>
              <a:schemeClr val="tx1"/>
            </a:solidFill>
          </a:ln>
        </p:spPr>
        <p:style>
          <a:lnRef idx="1">
            <a:schemeClr val="accent1"/>
          </a:lnRef>
          <a:fillRef idx="0">
            <a:schemeClr val="accent1"/>
          </a:fillRef>
          <a:effectRef idx="0">
            <a:schemeClr val="accent1"/>
          </a:effectRef>
          <a:fontRef idx="minor">
            <a:schemeClr val="tx1"/>
          </a:fontRef>
        </p:style>
      </p:cxnSp>
      <p:pic>
        <p:nvPicPr>
          <p:cNvPr id="7" name="Graphic 6">
            <a:extLst>
              <a:ext uri="{FF2B5EF4-FFF2-40B4-BE49-F238E27FC236}">
                <a16:creationId xmlns:a16="http://schemas.microsoft.com/office/drawing/2014/main" id="{F3FAB372-9BEB-8314-94A5-D5D648323063}"/>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701636" y="571499"/>
            <a:ext cx="5715001" cy="5715001"/>
          </a:xfrm>
          <a:prstGeom prst="rect">
            <a:avLst/>
          </a:prstGeom>
        </p:spPr>
      </p:pic>
    </p:spTree>
    <p:extLst>
      <p:ext uri="{BB962C8B-B14F-4D97-AF65-F5344CB8AC3E}">
        <p14:creationId xmlns:p14="http://schemas.microsoft.com/office/powerpoint/2010/main" val="32476092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561B1731-39D9-4145-8343-C209E1F09B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756F4D9-3413-E378-5C5F-399C5C5E0E42}"/>
              </a:ext>
            </a:extLst>
          </p:cNvPr>
          <p:cNvSpPr>
            <a:spLocks noGrp="1"/>
          </p:cNvSpPr>
          <p:nvPr>
            <p:ph type="title"/>
          </p:nvPr>
        </p:nvSpPr>
        <p:spPr>
          <a:xfrm>
            <a:off x="1091204" y="1095715"/>
            <a:ext cx="5723253" cy="2049620"/>
          </a:xfrm>
        </p:spPr>
        <p:txBody>
          <a:bodyPr>
            <a:normAutofit/>
          </a:bodyPr>
          <a:lstStyle/>
          <a:p>
            <a:r>
              <a:rPr lang="en-US" sz="4000" b="1" i="0" dirty="0">
                <a:effectLst/>
              </a:rPr>
              <a:t>Labor Market</a:t>
            </a:r>
            <a:endParaRPr lang="en-US" sz="4000" dirty="0"/>
          </a:p>
        </p:txBody>
      </p:sp>
      <p:cxnSp>
        <p:nvCxnSpPr>
          <p:cNvPr id="12" name="Straight Connector 11">
            <a:extLst>
              <a:ext uri="{FF2B5EF4-FFF2-40B4-BE49-F238E27FC236}">
                <a16:creationId xmlns:a16="http://schemas.microsoft.com/office/drawing/2014/main" id="{F0748755-DDBC-46D0-91EC-1212A8EE2B4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824" y="1186683"/>
            <a:ext cx="804195" cy="0"/>
          </a:xfrm>
          <a:prstGeom prst="line">
            <a:avLst/>
          </a:prstGeom>
          <a:ln w="85725">
            <a:solidFill>
              <a:schemeClr val="tx1"/>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06EC40A3-D99B-B660-26A3-A01CB1DEC8C1}"/>
              </a:ext>
            </a:extLst>
          </p:cNvPr>
          <p:cNvSpPr>
            <a:spLocks noGrp="1"/>
          </p:cNvSpPr>
          <p:nvPr>
            <p:ph idx="1"/>
          </p:nvPr>
        </p:nvSpPr>
        <p:spPr>
          <a:xfrm>
            <a:off x="961891" y="1982538"/>
            <a:ext cx="6160804" cy="3105978"/>
          </a:xfrm>
        </p:spPr>
        <p:txBody>
          <a:bodyPr>
            <a:noAutofit/>
          </a:bodyPr>
          <a:lstStyle/>
          <a:p>
            <a:r>
              <a:rPr lang="en-US" sz="2800" b="0" i="0" dirty="0">
                <a:effectLst/>
                <a:highlight>
                  <a:srgbClr val="FFFFFF"/>
                </a:highlight>
              </a:rPr>
              <a:t>The labor market refers to the supply and demand for labor, where employers seek workers to fill job positions and individuals offer their skills and services in exchange for wages. It includes all the available jobs in an economy and the people who are looking for work.</a:t>
            </a:r>
            <a:endParaRPr lang="en-US" sz="2800" dirty="0"/>
          </a:p>
        </p:txBody>
      </p:sp>
      <p:pic>
        <p:nvPicPr>
          <p:cNvPr id="7" name="Graphic 6">
            <a:extLst>
              <a:ext uri="{FF2B5EF4-FFF2-40B4-BE49-F238E27FC236}">
                <a16:creationId xmlns:a16="http://schemas.microsoft.com/office/drawing/2014/main" id="{D343F10C-D777-16A0-71E8-88DF15AF3829}"/>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96090" y="1637339"/>
            <a:ext cx="4124946" cy="4124946"/>
          </a:xfrm>
          <a:prstGeom prst="rect">
            <a:avLst/>
          </a:prstGeom>
        </p:spPr>
      </p:pic>
    </p:spTree>
    <p:extLst>
      <p:ext uri="{BB962C8B-B14F-4D97-AF65-F5344CB8AC3E}">
        <p14:creationId xmlns:p14="http://schemas.microsoft.com/office/powerpoint/2010/main" val="22601228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561B1731-39D9-4145-8343-C209E1F09B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C5B0557-879D-2004-722F-22FAAB0EAA43}"/>
              </a:ext>
            </a:extLst>
          </p:cNvPr>
          <p:cNvSpPr>
            <a:spLocks noGrp="1"/>
          </p:cNvSpPr>
          <p:nvPr>
            <p:ph type="title"/>
          </p:nvPr>
        </p:nvSpPr>
        <p:spPr>
          <a:xfrm>
            <a:off x="1091204" y="1095715"/>
            <a:ext cx="5723253" cy="2049620"/>
          </a:xfrm>
        </p:spPr>
        <p:txBody>
          <a:bodyPr>
            <a:normAutofit/>
          </a:bodyPr>
          <a:lstStyle/>
          <a:p>
            <a:r>
              <a:rPr lang="en-US" sz="4000" b="1" i="0" dirty="0">
                <a:effectLst/>
              </a:rPr>
              <a:t>Non-Traditional Employment</a:t>
            </a:r>
            <a:endParaRPr lang="en-US" sz="4000" dirty="0"/>
          </a:p>
        </p:txBody>
      </p:sp>
      <p:cxnSp>
        <p:nvCxnSpPr>
          <p:cNvPr id="15" name="Straight Connector 14">
            <a:extLst>
              <a:ext uri="{FF2B5EF4-FFF2-40B4-BE49-F238E27FC236}">
                <a16:creationId xmlns:a16="http://schemas.microsoft.com/office/drawing/2014/main" id="{F0748755-DDBC-46D0-91EC-1212A8EE2B4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824" y="1186683"/>
            <a:ext cx="804195" cy="0"/>
          </a:xfrm>
          <a:prstGeom prst="line">
            <a:avLst/>
          </a:prstGeom>
          <a:ln w="85725">
            <a:solidFill>
              <a:schemeClr val="tx1"/>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957EFC69-8094-6458-6145-FBB2CDF90F1A}"/>
              </a:ext>
            </a:extLst>
          </p:cNvPr>
          <p:cNvSpPr>
            <a:spLocks noGrp="1"/>
          </p:cNvSpPr>
          <p:nvPr>
            <p:ph idx="1"/>
          </p:nvPr>
        </p:nvSpPr>
        <p:spPr>
          <a:xfrm>
            <a:off x="1120232" y="3180522"/>
            <a:ext cx="5694225" cy="3105978"/>
          </a:xfrm>
        </p:spPr>
        <p:txBody>
          <a:bodyPr>
            <a:normAutofit/>
          </a:bodyPr>
          <a:lstStyle/>
          <a:p>
            <a:r>
              <a:rPr lang="en-US" sz="2800" b="0" i="0" u="none" strike="noStrike" dirty="0">
                <a:effectLst/>
                <a:highlight>
                  <a:srgbClr val="FFFFFF"/>
                </a:highlight>
              </a:rPr>
              <a:t>Job opportunities that differ from standard jobs, such as self-employment or freelance work, which may not follow the usual 9-to-5 schedule.</a:t>
            </a:r>
            <a:r>
              <a:rPr lang="en-US" sz="2800" b="0" i="0" dirty="0">
                <a:effectLst/>
                <a:highlight>
                  <a:srgbClr val="FFFFFF"/>
                </a:highlight>
              </a:rPr>
              <a:t> </a:t>
            </a:r>
            <a:endParaRPr lang="en-US" sz="2800" dirty="0"/>
          </a:p>
        </p:txBody>
      </p:sp>
      <p:pic>
        <p:nvPicPr>
          <p:cNvPr id="7" name="Graphic 6">
            <a:extLst>
              <a:ext uri="{FF2B5EF4-FFF2-40B4-BE49-F238E27FC236}">
                <a16:creationId xmlns:a16="http://schemas.microsoft.com/office/drawing/2014/main" id="{AF073A09-E674-A10D-EB12-E43E2D42A54B}"/>
              </a:ext>
              <a:ext uri="{C183D7F6-B498-43B3-948B-1728B52AA6E4}">
                <adec:decorative xmlns:adec="http://schemas.microsoft.com/office/drawing/2017/decorative" val="1"/>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7287905" y="1035459"/>
            <a:ext cx="4465945" cy="4465945"/>
          </a:xfrm>
          <a:prstGeom prst="rect">
            <a:avLst/>
          </a:prstGeom>
        </p:spPr>
      </p:pic>
    </p:spTree>
    <p:extLst>
      <p:ext uri="{BB962C8B-B14F-4D97-AF65-F5344CB8AC3E}">
        <p14:creationId xmlns:p14="http://schemas.microsoft.com/office/powerpoint/2010/main" val="40110751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A3B168A7-66FE-4359-9866-CBB841A729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5F8FB6B-9649-3072-6E17-D97C6DB3DF5B}"/>
              </a:ext>
            </a:extLst>
          </p:cNvPr>
          <p:cNvSpPr>
            <a:spLocks noGrp="1"/>
          </p:cNvSpPr>
          <p:nvPr>
            <p:ph type="title"/>
          </p:nvPr>
        </p:nvSpPr>
        <p:spPr>
          <a:xfrm>
            <a:off x="1111660" y="1127666"/>
            <a:ext cx="5416100" cy="2057502"/>
          </a:xfrm>
        </p:spPr>
        <p:txBody>
          <a:bodyPr>
            <a:normAutofit/>
          </a:bodyPr>
          <a:lstStyle/>
          <a:p>
            <a:r>
              <a:rPr lang="en-US" sz="4000" b="1" i="0" dirty="0">
                <a:effectLst/>
                <a:highlight>
                  <a:srgbClr val="FFFFFF"/>
                </a:highlight>
              </a:rPr>
              <a:t>Apprenticeships</a:t>
            </a:r>
            <a:endParaRPr lang="en-US" sz="4000" dirty="0">
              <a:highlight>
                <a:srgbClr val="FFFFFF"/>
              </a:highlight>
            </a:endParaRPr>
          </a:p>
        </p:txBody>
      </p:sp>
      <p:cxnSp>
        <p:nvCxnSpPr>
          <p:cNvPr id="15" name="Straight Connector 14">
            <a:extLst>
              <a:ext uri="{FF2B5EF4-FFF2-40B4-BE49-F238E27FC236}">
                <a16:creationId xmlns:a16="http://schemas.microsoft.com/office/drawing/2014/main" id="{F0748755-DDBC-46D0-91EC-1212A8EE2B4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800" y="1186344"/>
            <a:ext cx="804195" cy="0"/>
          </a:xfrm>
          <a:prstGeom prst="line">
            <a:avLst/>
          </a:prstGeom>
          <a:ln w="85725">
            <a:solidFill>
              <a:schemeClr val="tx1"/>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02A8F0D4-D763-DBFE-8259-5BD425332EBA}"/>
              </a:ext>
            </a:extLst>
          </p:cNvPr>
          <p:cNvSpPr>
            <a:spLocks noGrp="1"/>
          </p:cNvSpPr>
          <p:nvPr>
            <p:ph idx="1"/>
          </p:nvPr>
        </p:nvSpPr>
        <p:spPr>
          <a:xfrm>
            <a:off x="822071" y="2375621"/>
            <a:ext cx="5416099" cy="3354713"/>
          </a:xfrm>
        </p:spPr>
        <p:txBody>
          <a:bodyPr vert="horz" lIns="91440" tIns="45720" rIns="91440" bIns="45720" rtlCol="0" anchor="t">
            <a:noAutofit/>
          </a:bodyPr>
          <a:lstStyle/>
          <a:p>
            <a:pPr lvl="1"/>
            <a:r>
              <a:rPr lang="en-US" sz="2800" b="0" i="0" dirty="0">
                <a:solidFill>
                  <a:srgbClr val="364152"/>
                </a:solidFill>
                <a:effectLst/>
                <a:highlight>
                  <a:srgbClr val="FFFFFF"/>
                </a:highlight>
              </a:rPr>
              <a:t>A way to learn a job or trade by working with experienced professionals. You learn by doing the actual work while also taking some classes.</a:t>
            </a:r>
            <a:r>
              <a:rPr lang="en-US" sz="2800" dirty="0">
                <a:solidFill>
                  <a:srgbClr val="364152"/>
                </a:solidFill>
                <a:highlight>
                  <a:srgbClr val="FFFFFF"/>
                </a:highlight>
              </a:rPr>
              <a:t> These help you learn skills needed to work and build connections with others.</a:t>
            </a:r>
          </a:p>
          <a:p>
            <a:endParaRPr lang="en-US" sz="2400" dirty="0">
              <a:solidFill>
                <a:srgbClr val="364152"/>
              </a:solidFill>
              <a:highlight>
                <a:srgbClr val="FFFFFF"/>
              </a:highlight>
              <a:latin typeface="Inter"/>
            </a:endParaRPr>
          </a:p>
        </p:txBody>
      </p:sp>
      <p:pic>
        <p:nvPicPr>
          <p:cNvPr id="4" name="Graphic 3">
            <a:extLst>
              <a:ext uri="{FF2B5EF4-FFF2-40B4-BE49-F238E27FC236}">
                <a16:creationId xmlns:a16="http://schemas.microsoft.com/office/drawing/2014/main" id="{D5FB255C-C1E4-30F2-6067-D0BE9BDD8D51}"/>
              </a:ext>
              <a:ext uri="{C183D7F6-B498-43B3-948B-1728B52AA6E4}">
                <adec:decorative xmlns:adec="http://schemas.microsoft.com/office/drawing/2017/decorative" val="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528727" y="1214194"/>
            <a:ext cx="4841202" cy="4863451"/>
          </a:xfrm>
          <a:prstGeom prst="rect">
            <a:avLst/>
          </a:prstGeom>
        </p:spPr>
      </p:pic>
    </p:spTree>
    <p:extLst>
      <p:ext uri="{BB962C8B-B14F-4D97-AF65-F5344CB8AC3E}">
        <p14:creationId xmlns:p14="http://schemas.microsoft.com/office/powerpoint/2010/main" val="6679813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A3B168A7-66FE-4359-9866-CBB841A729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5F8FB6B-9649-3072-6E17-D97C6DB3DF5B}"/>
              </a:ext>
            </a:extLst>
          </p:cNvPr>
          <p:cNvSpPr>
            <a:spLocks noGrp="1"/>
          </p:cNvSpPr>
          <p:nvPr>
            <p:ph type="title"/>
          </p:nvPr>
        </p:nvSpPr>
        <p:spPr>
          <a:xfrm>
            <a:off x="1111660" y="1127666"/>
            <a:ext cx="5416100" cy="2057502"/>
          </a:xfrm>
        </p:spPr>
        <p:txBody>
          <a:bodyPr>
            <a:normAutofit/>
          </a:bodyPr>
          <a:lstStyle/>
          <a:p>
            <a:r>
              <a:rPr lang="en-US" sz="4000" dirty="0">
                <a:highlight>
                  <a:srgbClr val="FFFFFF"/>
                </a:highlight>
              </a:rPr>
              <a:t>Internships</a:t>
            </a:r>
            <a:endParaRPr lang="en-US" sz="4000" dirty="0"/>
          </a:p>
        </p:txBody>
      </p:sp>
      <p:cxnSp>
        <p:nvCxnSpPr>
          <p:cNvPr id="15" name="Straight Connector 14">
            <a:extLst>
              <a:ext uri="{FF2B5EF4-FFF2-40B4-BE49-F238E27FC236}">
                <a16:creationId xmlns:a16="http://schemas.microsoft.com/office/drawing/2014/main" id="{F0748755-DDBC-46D0-91EC-1212A8EE2B4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800" y="1186344"/>
            <a:ext cx="804195" cy="0"/>
          </a:xfrm>
          <a:prstGeom prst="line">
            <a:avLst/>
          </a:prstGeom>
          <a:ln w="85725">
            <a:solidFill>
              <a:schemeClr val="tx1"/>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02A8F0D4-D763-DBFE-8259-5BD425332EBA}"/>
              </a:ext>
            </a:extLst>
          </p:cNvPr>
          <p:cNvSpPr>
            <a:spLocks noGrp="1"/>
          </p:cNvSpPr>
          <p:nvPr>
            <p:ph idx="1"/>
          </p:nvPr>
        </p:nvSpPr>
        <p:spPr>
          <a:xfrm>
            <a:off x="791395" y="2531552"/>
            <a:ext cx="5416100" cy="3354713"/>
          </a:xfrm>
        </p:spPr>
        <p:txBody>
          <a:bodyPr vert="horz" lIns="91440" tIns="45720" rIns="91440" bIns="45720" rtlCol="0" anchor="t">
            <a:noAutofit/>
          </a:bodyPr>
          <a:lstStyle/>
          <a:p>
            <a:pPr lvl="1"/>
            <a:r>
              <a:rPr lang="en-US" sz="2800" dirty="0">
                <a:solidFill>
                  <a:srgbClr val="364152"/>
                </a:solidFill>
                <a:highlight>
                  <a:srgbClr val="FFFFFF"/>
                </a:highlight>
              </a:rPr>
              <a:t>A temporary position where you gain experience in a specific field while still in school, or just starting a career. It typically involves working on real projects and pay or pay not be paid. </a:t>
            </a:r>
          </a:p>
          <a:p>
            <a:endParaRPr lang="en-US" sz="2400" dirty="0">
              <a:solidFill>
                <a:srgbClr val="364152"/>
              </a:solidFill>
              <a:highlight>
                <a:srgbClr val="FFFFFF"/>
              </a:highlight>
              <a:latin typeface="Inter"/>
            </a:endParaRPr>
          </a:p>
        </p:txBody>
      </p:sp>
      <p:pic>
        <p:nvPicPr>
          <p:cNvPr id="7" name="Graphic 6">
            <a:extLst>
              <a:ext uri="{FF2B5EF4-FFF2-40B4-BE49-F238E27FC236}">
                <a16:creationId xmlns:a16="http://schemas.microsoft.com/office/drawing/2014/main" id="{7FAF7CDE-9CB1-CCD7-2C92-C03FDE3C6074}"/>
              </a:ext>
              <a:ext uri="{C183D7F6-B498-43B3-948B-1728B52AA6E4}">
                <adec:decorative xmlns:adec="http://schemas.microsoft.com/office/drawing/2017/decorative" val="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flipH="1">
            <a:off x="6530952" y="891596"/>
            <a:ext cx="4758884" cy="4841202"/>
          </a:xfrm>
          <a:prstGeom prst="rect">
            <a:avLst/>
          </a:prstGeom>
        </p:spPr>
      </p:pic>
    </p:spTree>
    <p:extLst>
      <p:ext uri="{BB962C8B-B14F-4D97-AF65-F5344CB8AC3E}">
        <p14:creationId xmlns:p14="http://schemas.microsoft.com/office/powerpoint/2010/main" val="6240369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CE54A2A-DF49-4800-82E7-3AF9353F81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96125ED7-F0CF-40D9-8C60-51E1880536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DB89D8A-E705-80F8-A1C4-CA65ED4955AC}"/>
              </a:ext>
            </a:extLst>
          </p:cNvPr>
          <p:cNvSpPr>
            <a:spLocks noGrp="1"/>
          </p:cNvSpPr>
          <p:nvPr>
            <p:ph type="ctrTitle"/>
          </p:nvPr>
        </p:nvSpPr>
        <p:spPr>
          <a:xfrm>
            <a:off x="1052146" y="1077626"/>
            <a:ext cx="9958754" cy="3317443"/>
          </a:xfrm>
        </p:spPr>
        <p:txBody>
          <a:bodyPr anchor="t">
            <a:normAutofit/>
          </a:bodyPr>
          <a:lstStyle/>
          <a:p>
            <a:r>
              <a:rPr lang="en-US" sz="8000" cap="none" dirty="0">
                <a:solidFill>
                  <a:srgbClr val="FFFFFF"/>
                </a:solidFill>
              </a:rPr>
              <a:t>Career Paths and Job Opportunities </a:t>
            </a:r>
          </a:p>
        </p:txBody>
      </p:sp>
      <p:sp>
        <p:nvSpPr>
          <p:cNvPr id="3" name="Subtitle 2">
            <a:extLst>
              <a:ext uri="{FF2B5EF4-FFF2-40B4-BE49-F238E27FC236}">
                <a16:creationId xmlns:a16="http://schemas.microsoft.com/office/drawing/2014/main" id="{343FB0C6-0AEB-DCFD-FDDA-F040F1282EDB}"/>
              </a:ext>
            </a:extLst>
          </p:cNvPr>
          <p:cNvSpPr>
            <a:spLocks noGrp="1"/>
          </p:cNvSpPr>
          <p:nvPr>
            <p:ph type="subTitle" idx="1"/>
          </p:nvPr>
        </p:nvSpPr>
        <p:spPr>
          <a:xfrm>
            <a:off x="1097280" y="4572000"/>
            <a:ext cx="9257512" cy="1263047"/>
          </a:xfrm>
        </p:spPr>
        <p:txBody>
          <a:bodyPr anchor="b">
            <a:normAutofit/>
          </a:bodyPr>
          <a:lstStyle/>
          <a:p>
            <a:r>
              <a:rPr lang="en-US" sz="2800" dirty="0">
                <a:solidFill>
                  <a:srgbClr val="FFFFFF"/>
                </a:solidFill>
              </a:rPr>
              <a:t>Vocabulary Review </a:t>
            </a:r>
          </a:p>
        </p:txBody>
      </p:sp>
      <p:cxnSp>
        <p:nvCxnSpPr>
          <p:cNvPr id="13" name="Straight Connector 12">
            <a:extLst>
              <a:ext uri="{FF2B5EF4-FFF2-40B4-BE49-F238E27FC236}">
                <a16:creationId xmlns:a16="http://schemas.microsoft.com/office/drawing/2014/main" id="{B0AA360F-DECB-4836-8FB6-22C4BC3FB02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1206934"/>
            <a:ext cx="804195" cy="0"/>
          </a:xfrm>
          <a:prstGeom prst="line">
            <a:avLst/>
          </a:prstGeom>
          <a:ln w="123825">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362347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3B168A7-66FE-4359-9866-CBB841A729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503352A-9534-438D-B493-1197CB96404A}"/>
              </a:ext>
            </a:extLst>
          </p:cNvPr>
          <p:cNvSpPr>
            <a:spLocks noGrp="1"/>
          </p:cNvSpPr>
          <p:nvPr>
            <p:ph type="title"/>
          </p:nvPr>
        </p:nvSpPr>
        <p:spPr>
          <a:xfrm>
            <a:off x="1091204" y="1091868"/>
            <a:ext cx="4147804" cy="2042160"/>
          </a:xfrm>
        </p:spPr>
        <p:txBody>
          <a:bodyPr>
            <a:normAutofit/>
          </a:bodyPr>
          <a:lstStyle/>
          <a:p>
            <a:r>
              <a:rPr lang="en-US" sz="4000" b="1" i="0" dirty="0">
                <a:effectLst/>
                <a:highlight>
                  <a:srgbClr val="FFFFFF"/>
                </a:highlight>
              </a:rPr>
              <a:t>Education</a:t>
            </a:r>
            <a:endParaRPr lang="en-US" sz="4000" dirty="0"/>
          </a:p>
        </p:txBody>
      </p:sp>
      <p:cxnSp>
        <p:nvCxnSpPr>
          <p:cNvPr id="12" name="Straight Connector 11">
            <a:extLst>
              <a:ext uri="{FF2B5EF4-FFF2-40B4-BE49-F238E27FC236}">
                <a16:creationId xmlns:a16="http://schemas.microsoft.com/office/drawing/2014/main" id="{F0748755-DDBC-46D0-91EC-1212A8EE2B4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800" y="1186344"/>
            <a:ext cx="804195" cy="0"/>
          </a:xfrm>
          <a:prstGeom prst="line">
            <a:avLst/>
          </a:prstGeom>
          <a:ln w="85725">
            <a:solidFill>
              <a:schemeClr val="tx1"/>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F175DA93-3F41-8453-0B25-EA6875D80730}"/>
              </a:ext>
            </a:extLst>
          </p:cNvPr>
          <p:cNvSpPr>
            <a:spLocks noGrp="1"/>
          </p:cNvSpPr>
          <p:nvPr>
            <p:ph idx="1"/>
          </p:nvPr>
        </p:nvSpPr>
        <p:spPr>
          <a:xfrm>
            <a:off x="778062" y="2372689"/>
            <a:ext cx="5143500" cy="3957720"/>
          </a:xfrm>
        </p:spPr>
        <p:txBody>
          <a:bodyPr>
            <a:normAutofit fontScale="92500" lnSpcReduction="10000"/>
          </a:bodyPr>
          <a:lstStyle/>
          <a:p>
            <a:r>
              <a:rPr lang="en-US" sz="2800" b="0" i="0" dirty="0">
                <a:solidFill>
                  <a:srgbClr val="364152"/>
                </a:solidFill>
                <a:effectLst/>
                <a:highlight>
                  <a:srgbClr val="FFFFFF"/>
                </a:highlight>
              </a:rPr>
              <a:t>The process of learning and gaining knowledge, usually through school or special training. It helps prepare you for future jobs and life skills. Some training and postsecondary programs have academic advisors who help you match your interest and skills with a </a:t>
            </a:r>
            <a:r>
              <a:rPr lang="en-US" sz="2800" b="0" i="0" dirty="0">
                <a:effectLst/>
                <a:highlight>
                  <a:srgbClr val="FFFFFF"/>
                </a:highlight>
              </a:rPr>
              <a:t> major.</a:t>
            </a:r>
          </a:p>
          <a:p>
            <a:endParaRPr lang="en-US" sz="2400" dirty="0"/>
          </a:p>
        </p:txBody>
      </p:sp>
      <p:pic>
        <p:nvPicPr>
          <p:cNvPr id="7" name="Graphic 6">
            <a:extLst>
              <a:ext uri="{FF2B5EF4-FFF2-40B4-BE49-F238E27FC236}">
                <a16:creationId xmlns:a16="http://schemas.microsoft.com/office/drawing/2014/main" id="{63F74512-424D-9A03-2A4E-39B63A71661A}"/>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270438" y="1143000"/>
            <a:ext cx="5143500" cy="5143500"/>
          </a:xfrm>
          <a:prstGeom prst="rect">
            <a:avLst/>
          </a:prstGeom>
        </p:spPr>
      </p:pic>
    </p:spTree>
    <p:extLst>
      <p:ext uri="{BB962C8B-B14F-4D97-AF65-F5344CB8AC3E}">
        <p14:creationId xmlns:p14="http://schemas.microsoft.com/office/powerpoint/2010/main" val="12338650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3B168A7-66FE-4359-9866-CBB841A729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EABC830-D81B-6ED4-362B-1080B0C47329}"/>
              </a:ext>
            </a:extLst>
          </p:cNvPr>
          <p:cNvSpPr>
            <a:spLocks noGrp="1"/>
          </p:cNvSpPr>
          <p:nvPr>
            <p:ph type="title"/>
          </p:nvPr>
        </p:nvSpPr>
        <p:spPr>
          <a:xfrm>
            <a:off x="1091204" y="1091868"/>
            <a:ext cx="4147804" cy="2042160"/>
          </a:xfrm>
        </p:spPr>
        <p:txBody>
          <a:bodyPr>
            <a:normAutofit/>
          </a:bodyPr>
          <a:lstStyle/>
          <a:p>
            <a:r>
              <a:rPr lang="en-US" sz="4000" b="1" i="0" dirty="0">
                <a:effectLst/>
                <a:highlight>
                  <a:srgbClr val="FFFFFF"/>
                </a:highlight>
              </a:rPr>
              <a:t>Skills</a:t>
            </a:r>
            <a:endParaRPr lang="en-US" sz="4000" dirty="0"/>
          </a:p>
        </p:txBody>
      </p:sp>
      <p:cxnSp>
        <p:nvCxnSpPr>
          <p:cNvPr id="12" name="Straight Connector 11">
            <a:extLst>
              <a:ext uri="{FF2B5EF4-FFF2-40B4-BE49-F238E27FC236}">
                <a16:creationId xmlns:a16="http://schemas.microsoft.com/office/drawing/2014/main" id="{F0748755-DDBC-46D0-91EC-1212A8EE2B4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800" y="1186344"/>
            <a:ext cx="804195" cy="0"/>
          </a:xfrm>
          <a:prstGeom prst="line">
            <a:avLst/>
          </a:prstGeom>
          <a:ln w="85725">
            <a:solidFill>
              <a:schemeClr val="tx1"/>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45E8F888-4967-98DE-1905-62E0DEF3867E}"/>
              </a:ext>
            </a:extLst>
          </p:cNvPr>
          <p:cNvSpPr>
            <a:spLocks noGrp="1"/>
          </p:cNvSpPr>
          <p:nvPr>
            <p:ph idx="1"/>
          </p:nvPr>
        </p:nvSpPr>
        <p:spPr>
          <a:xfrm>
            <a:off x="1091204" y="2231728"/>
            <a:ext cx="5340726" cy="2966043"/>
          </a:xfrm>
        </p:spPr>
        <p:txBody>
          <a:bodyPr>
            <a:noAutofit/>
          </a:bodyPr>
          <a:lstStyle/>
          <a:p>
            <a:r>
              <a:rPr lang="en-US" sz="2800" b="0" i="0" dirty="0">
                <a:effectLst/>
                <a:highlight>
                  <a:srgbClr val="FFFFFF"/>
                </a:highlight>
              </a:rPr>
              <a:t>Specific things you can do well, usually learned through practice and experience. Skills can be job-related (like using a computer program) or general (like public speaking). The more you practice a skill, the better you get at it.</a:t>
            </a:r>
            <a:endParaRPr lang="en-US" sz="2800" dirty="0"/>
          </a:p>
        </p:txBody>
      </p:sp>
      <p:pic>
        <p:nvPicPr>
          <p:cNvPr id="7" name="Graphic 6">
            <a:extLst>
              <a:ext uri="{FF2B5EF4-FFF2-40B4-BE49-F238E27FC236}">
                <a16:creationId xmlns:a16="http://schemas.microsoft.com/office/drawing/2014/main" id="{DED19819-DE43-6D32-43F9-C237BA41F806}"/>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270438" y="1143000"/>
            <a:ext cx="5143500" cy="5143500"/>
          </a:xfrm>
          <a:prstGeom prst="rect">
            <a:avLst/>
          </a:prstGeom>
        </p:spPr>
      </p:pic>
    </p:spTree>
    <p:extLst>
      <p:ext uri="{BB962C8B-B14F-4D97-AF65-F5344CB8AC3E}">
        <p14:creationId xmlns:p14="http://schemas.microsoft.com/office/powerpoint/2010/main" val="33924609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3B168A7-66FE-4359-9866-CBB841A729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1D9BDDF-2F2C-EA23-631D-44D445B36671}"/>
              </a:ext>
            </a:extLst>
          </p:cNvPr>
          <p:cNvSpPr>
            <a:spLocks noGrp="1"/>
          </p:cNvSpPr>
          <p:nvPr>
            <p:ph type="title"/>
          </p:nvPr>
        </p:nvSpPr>
        <p:spPr>
          <a:xfrm>
            <a:off x="1091204" y="1091868"/>
            <a:ext cx="4147804" cy="2042160"/>
          </a:xfrm>
        </p:spPr>
        <p:txBody>
          <a:bodyPr>
            <a:normAutofit/>
          </a:bodyPr>
          <a:lstStyle/>
          <a:p>
            <a:r>
              <a:rPr lang="en-US" sz="4000" b="1" i="0" dirty="0">
                <a:effectLst/>
                <a:highlight>
                  <a:srgbClr val="FFFFFF"/>
                </a:highlight>
              </a:rPr>
              <a:t>Occupation</a:t>
            </a:r>
            <a:endParaRPr lang="en-US" sz="4000" dirty="0"/>
          </a:p>
        </p:txBody>
      </p:sp>
      <p:cxnSp>
        <p:nvCxnSpPr>
          <p:cNvPr id="12" name="Straight Connector 11">
            <a:extLst>
              <a:ext uri="{FF2B5EF4-FFF2-40B4-BE49-F238E27FC236}">
                <a16:creationId xmlns:a16="http://schemas.microsoft.com/office/drawing/2014/main" id="{F0748755-DDBC-46D0-91EC-1212A8EE2B4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800" y="1186344"/>
            <a:ext cx="804195" cy="0"/>
          </a:xfrm>
          <a:prstGeom prst="line">
            <a:avLst/>
          </a:prstGeom>
          <a:ln w="85725">
            <a:solidFill>
              <a:schemeClr val="tx1"/>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D30E8A44-9770-62F6-1956-3E44293134B8}"/>
              </a:ext>
            </a:extLst>
          </p:cNvPr>
          <p:cNvSpPr>
            <a:spLocks noGrp="1"/>
          </p:cNvSpPr>
          <p:nvPr>
            <p:ph idx="1"/>
          </p:nvPr>
        </p:nvSpPr>
        <p:spPr>
          <a:xfrm>
            <a:off x="1120232" y="3204755"/>
            <a:ext cx="4147804" cy="2966043"/>
          </a:xfrm>
        </p:spPr>
        <p:txBody>
          <a:bodyPr>
            <a:normAutofit/>
          </a:bodyPr>
          <a:lstStyle/>
          <a:p>
            <a:r>
              <a:rPr lang="en-US" sz="2800" b="0" i="0" dirty="0">
                <a:effectLst/>
                <a:highlight>
                  <a:srgbClr val="FFFFFF"/>
                </a:highlight>
              </a:rPr>
              <a:t>The type of work you do to earn money. It's your job or career, like being a teacher, chef, or engineer.</a:t>
            </a:r>
            <a:endParaRPr lang="en-US" sz="2800" dirty="0">
              <a:highlight>
                <a:srgbClr val="FFFFFF"/>
              </a:highlight>
            </a:endParaRPr>
          </a:p>
          <a:p>
            <a:endParaRPr lang="en-US" sz="2400" dirty="0"/>
          </a:p>
        </p:txBody>
      </p:sp>
      <p:pic>
        <p:nvPicPr>
          <p:cNvPr id="7" name="Graphic 6">
            <a:extLst>
              <a:ext uri="{FF2B5EF4-FFF2-40B4-BE49-F238E27FC236}">
                <a16:creationId xmlns:a16="http://schemas.microsoft.com/office/drawing/2014/main" id="{90461DF8-067D-0EDC-9BA8-A1D302D8AA92}"/>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270438" y="1143000"/>
            <a:ext cx="5143500" cy="5143500"/>
          </a:xfrm>
          <a:prstGeom prst="rect">
            <a:avLst/>
          </a:prstGeom>
        </p:spPr>
      </p:pic>
    </p:spTree>
    <p:extLst>
      <p:ext uri="{BB962C8B-B14F-4D97-AF65-F5344CB8AC3E}">
        <p14:creationId xmlns:p14="http://schemas.microsoft.com/office/powerpoint/2010/main" val="39977792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3B168A7-66FE-4359-9866-CBB841A729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F780547-BEAE-65B7-F223-3BF2A4D28850}"/>
              </a:ext>
            </a:extLst>
          </p:cNvPr>
          <p:cNvSpPr>
            <a:spLocks noGrp="1"/>
          </p:cNvSpPr>
          <p:nvPr>
            <p:ph type="title"/>
          </p:nvPr>
        </p:nvSpPr>
        <p:spPr>
          <a:xfrm>
            <a:off x="1091204" y="1091868"/>
            <a:ext cx="4147804" cy="2042160"/>
          </a:xfrm>
        </p:spPr>
        <p:txBody>
          <a:bodyPr>
            <a:normAutofit/>
          </a:bodyPr>
          <a:lstStyle/>
          <a:p>
            <a:r>
              <a:rPr lang="en-US" sz="4000" b="1" i="0" dirty="0">
                <a:effectLst/>
                <a:highlight>
                  <a:srgbClr val="FFFFFF"/>
                </a:highlight>
              </a:rPr>
              <a:t>Abilities</a:t>
            </a:r>
            <a:endParaRPr lang="en-US" sz="4000" dirty="0"/>
          </a:p>
        </p:txBody>
      </p:sp>
      <p:cxnSp>
        <p:nvCxnSpPr>
          <p:cNvPr id="12" name="Straight Connector 11">
            <a:extLst>
              <a:ext uri="{FF2B5EF4-FFF2-40B4-BE49-F238E27FC236}">
                <a16:creationId xmlns:a16="http://schemas.microsoft.com/office/drawing/2014/main" id="{F0748755-DDBC-46D0-91EC-1212A8EE2B4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800" y="1186344"/>
            <a:ext cx="804195" cy="0"/>
          </a:xfrm>
          <a:prstGeom prst="line">
            <a:avLst/>
          </a:prstGeom>
          <a:ln w="85725">
            <a:solidFill>
              <a:schemeClr val="tx1"/>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AF92E930-9D9E-866E-E7B3-D8E373910EF0}"/>
              </a:ext>
            </a:extLst>
          </p:cNvPr>
          <p:cNvSpPr>
            <a:spLocks noGrp="1"/>
          </p:cNvSpPr>
          <p:nvPr>
            <p:ph idx="1"/>
          </p:nvPr>
        </p:nvSpPr>
        <p:spPr>
          <a:xfrm>
            <a:off x="1120538" y="2627240"/>
            <a:ext cx="5143500" cy="2966043"/>
          </a:xfrm>
        </p:spPr>
        <p:txBody>
          <a:bodyPr>
            <a:noAutofit/>
          </a:bodyPr>
          <a:lstStyle/>
          <a:p>
            <a:r>
              <a:rPr lang="en-US" sz="2800" b="0" i="0" dirty="0">
                <a:effectLst/>
                <a:highlight>
                  <a:srgbClr val="FFFFFF"/>
                </a:highlight>
              </a:rPr>
              <a:t>Natural talents or strengths you have. These are things you're naturally good at, like being creative, solving problems quickly, or working well in a team.</a:t>
            </a:r>
            <a:endParaRPr lang="en-US" sz="2800" dirty="0"/>
          </a:p>
        </p:txBody>
      </p:sp>
      <p:pic>
        <p:nvPicPr>
          <p:cNvPr id="7" name="Graphic 6">
            <a:extLst>
              <a:ext uri="{FF2B5EF4-FFF2-40B4-BE49-F238E27FC236}">
                <a16:creationId xmlns:a16="http://schemas.microsoft.com/office/drawing/2014/main" id="{12C8647A-1A54-633C-BAE1-1386527088DD}"/>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270438" y="1143000"/>
            <a:ext cx="5143500" cy="5143500"/>
          </a:xfrm>
          <a:prstGeom prst="rect">
            <a:avLst/>
          </a:prstGeom>
        </p:spPr>
      </p:pic>
    </p:spTree>
    <p:extLst>
      <p:ext uri="{BB962C8B-B14F-4D97-AF65-F5344CB8AC3E}">
        <p14:creationId xmlns:p14="http://schemas.microsoft.com/office/powerpoint/2010/main" val="1751576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A3B168A7-66FE-4359-9866-CBB841A729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 name="Straight Connector 17">
            <a:extLst>
              <a:ext uri="{FF2B5EF4-FFF2-40B4-BE49-F238E27FC236}">
                <a16:creationId xmlns:a16="http://schemas.microsoft.com/office/drawing/2014/main" id="{F0748755-DDBC-46D0-91EC-1212A8EE2B4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800" y="1186344"/>
            <a:ext cx="804195" cy="0"/>
          </a:xfrm>
          <a:prstGeom prst="line">
            <a:avLst/>
          </a:prstGeom>
          <a:ln w="85725">
            <a:solidFill>
              <a:schemeClr val="tx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8636430B-6D7C-C60B-96A3-88A1EB4C70FE}"/>
              </a:ext>
            </a:extLst>
          </p:cNvPr>
          <p:cNvSpPr>
            <a:spLocks noGrp="1"/>
          </p:cNvSpPr>
          <p:nvPr>
            <p:ph type="title"/>
          </p:nvPr>
        </p:nvSpPr>
        <p:spPr>
          <a:xfrm>
            <a:off x="1091204" y="1091868"/>
            <a:ext cx="4147804" cy="2042160"/>
          </a:xfrm>
        </p:spPr>
        <p:txBody>
          <a:bodyPr>
            <a:normAutofit/>
          </a:bodyPr>
          <a:lstStyle/>
          <a:p>
            <a:r>
              <a:rPr lang="en-US" sz="4000" dirty="0"/>
              <a:t>Job Requirements</a:t>
            </a:r>
          </a:p>
        </p:txBody>
      </p:sp>
      <p:sp>
        <p:nvSpPr>
          <p:cNvPr id="3" name="Content Placeholder 2">
            <a:extLst>
              <a:ext uri="{FF2B5EF4-FFF2-40B4-BE49-F238E27FC236}">
                <a16:creationId xmlns:a16="http://schemas.microsoft.com/office/drawing/2014/main" id="{15C75D6A-F2BF-92E9-5E5D-BC4D61E94182}"/>
              </a:ext>
            </a:extLst>
          </p:cNvPr>
          <p:cNvSpPr>
            <a:spLocks noGrp="1"/>
          </p:cNvSpPr>
          <p:nvPr>
            <p:ph idx="1"/>
          </p:nvPr>
        </p:nvSpPr>
        <p:spPr>
          <a:xfrm>
            <a:off x="1091204" y="2800089"/>
            <a:ext cx="4147804" cy="2966043"/>
          </a:xfrm>
        </p:spPr>
        <p:txBody>
          <a:bodyPr>
            <a:noAutofit/>
          </a:bodyPr>
          <a:lstStyle/>
          <a:p>
            <a:r>
              <a:rPr lang="en-US" sz="2800" b="0" i="0" dirty="0">
                <a:effectLst/>
              </a:rPr>
              <a:t>The things needed for a job, which can include skills, education, physical abilities, or costs associated with getting that job.</a:t>
            </a:r>
            <a:endParaRPr lang="en-US" sz="2800" dirty="0"/>
          </a:p>
        </p:txBody>
      </p:sp>
      <p:pic>
        <p:nvPicPr>
          <p:cNvPr id="6" name="Graphic 5">
            <a:extLst>
              <a:ext uri="{FF2B5EF4-FFF2-40B4-BE49-F238E27FC236}">
                <a16:creationId xmlns:a16="http://schemas.microsoft.com/office/drawing/2014/main" id="{1D1BCEA1-76E8-95D2-83C1-BB91700952A0}"/>
              </a:ext>
              <a:ext uri="{C183D7F6-B498-43B3-948B-1728B52AA6E4}">
                <adec:decorative xmlns:adec="http://schemas.microsoft.com/office/drawing/2017/decorative" val="1"/>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270438" y="1143000"/>
            <a:ext cx="5143500" cy="5143500"/>
          </a:xfrm>
          <a:prstGeom prst="rect">
            <a:avLst/>
          </a:prstGeom>
        </p:spPr>
      </p:pic>
    </p:spTree>
    <p:extLst>
      <p:ext uri="{BB962C8B-B14F-4D97-AF65-F5344CB8AC3E}">
        <p14:creationId xmlns:p14="http://schemas.microsoft.com/office/powerpoint/2010/main" val="33492005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3B168A7-66FE-4359-9866-CBB841A729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EF56CAF-8239-6D01-05C7-3A479ED21E81}"/>
              </a:ext>
            </a:extLst>
          </p:cNvPr>
          <p:cNvSpPr>
            <a:spLocks noGrp="1"/>
          </p:cNvSpPr>
          <p:nvPr>
            <p:ph type="title"/>
          </p:nvPr>
        </p:nvSpPr>
        <p:spPr>
          <a:xfrm>
            <a:off x="1091204" y="1091868"/>
            <a:ext cx="4147804" cy="2042160"/>
          </a:xfrm>
        </p:spPr>
        <p:txBody>
          <a:bodyPr>
            <a:normAutofit/>
          </a:bodyPr>
          <a:lstStyle/>
          <a:p>
            <a:r>
              <a:rPr lang="en-US" sz="4000" dirty="0"/>
              <a:t>Hourly Wage</a:t>
            </a:r>
          </a:p>
        </p:txBody>
      </p:sp>
      <p:cxnSp>
        <p:nvCxnSpPr>
          <p:cNvPr id="12" name="Straight Connector 11">
            <a:extLst>
              <a:ext uri="{FF2B5EF4-FFF2-40B4-BE49-F238E27FC236}">
                <a16:creationId xmlns:a16="http://schemas.microsoft.com/office/drawing/2014/main" id="{F0748755-DDBC-46D0-91EC-1212A8EE2B4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800" y="1186344"/>
            <a:ext cx="804195" cy="0"/>
          </a:xfrm>
          <a:prstGeom prst="line">
            <a:avLst/>
          </a:prstGeom>
          <a:ln w="85725">
            <a:solidFill>
              <a:schemeClr val="tx1"/>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A043F163-9940-E5F9-D766-CB98AA61F501}"/>
              </a:ext>
            </a:extLst>
          </p:cNvPr>
          <p:cNvSpPr>
            <a:spLocks noGrp="1"/>
          </p:cNvSpPr>
          <p:nvPr>
            <p:ph idx="1"/>
          </p:nvPr>
        </p:nvSpPr>
        <p:spPr>
          <a:xfrm>
            <a:off x="1120232" y="3204755"/>
            <a:ext cx="4147804" cy="2966043"/>
          </a:xfrm>
        </p:spPr>
        <p:txBody>
          <a:bodyPr>
            <a:normAutofit/>
          </a:bodyPr>
          <a:lstStyle/>
          <a:p>
            <a:r>
              <a:rPr lang="en-US" sz="2800" b="0" i="0" dirty="0">
                <a:effectLst/>
                <a:highlight>
                  <a:srgbClr val="FFFFFF"/>
                </a:highlight>
              </a:rPr>
              <a:t>The amount of money an employee earns for each hour they work. </a:t>
            </a:r>
            <a:endParaRPr lang="en-US" sz="2800" dirty="0"/>
          </a:p>
        </p:txBody>
      </p:sp>
      <p:pic>
        <p:nvPicPr>
          <p:cNvPr id="7" name="Graphic 6">
            <a:extLst>
              <a:ext uri="{FF2B5EF4-FFF2-40B4-BE49-F238E27FC236}">
                <a16:creationId xmlns:a16="http://schemas.microsoft.com/office/drawing/2014/main" id="{5E479A84-71BF-FA12-C5C2-47B990768ACF}"/>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914838" y="358667"/>
            <a:ext cx="3508562" cy="3508562"/>
          </a:xfrm>
          <a:prstGeom prst="rect">
            <a:avLst/>
          </a:prstGeom>
        </p:spPr>
      </p:pic>
      <p:pic>
        <p:nvPicPr>
          <p:cNvPr id="5" name="Graphic 4">
            <a:extLst>
              <a:ext uri="{FF2B5EF4-FFF2-40B4-BE49-F238E27FC236}">
                <a16:creationId xmlns:a16="http://schemas.microsoft.com/office/drawing/2014/main" id="{69F37109-31DE-CA9A-7D04-765FBA67F403}"/>
              </a:ext>
              <a:ext uri="{C183D7F6-B498-43B3-948B-1728B52AA6E4}">
                <adec:decorative xmlns:adec="http://schemas.microsoft.com/office/drawing/2017/decorative" val="1"/>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229600" y="2895600"/>
            <a:ext cx="3962400" cy="3962400"/>
          </a:xfrm>
          <a:prstGeom prst="rect">
            <a:avLst/>
          </a:prstGeom>
        </p:spPr>
      </p:pic>
    </p:spTree>
    <p:extLst>
      <p:ext uri="{BB962C8B-B14F-4D97-AF65-F5344CB8AC3E}">
        <p14:creationId xmlns:p14="http://schemas.microsoft.com/office/powerpoint/2010/main" val="2482857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3B168A7-66FE-4359-9866-CBB841A729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9086262-BE54-9328-C343-8F4E15CBBD57}"/>
              </a:ext>
            </a:extLst>
          </p:cNvPr>
          <p:cNvSpPr>
            <a:spLocks noGrp="1"/>
          </p:cNvSpPr>
          <p:nvPr>
            <p:ph type="title"/>
          </p:nvPr>
        </p:nvSpPr>
        <p:spPr>
          <a:xfrm>
            <a:off x="1091204" y="1091868"/>
            <a:ext cx="4147804" cy="2042160"/>
          </a:xfrm>
        </p:spPr>
        <p:txBody>
          <a:bodyPr>
            <a:normAutofit/>
          </a:bodyPr>
          <a:lstStyle/>
          <a:p>
            <a:r>
              <a:rPr lang="en-US" sz="4000" dirty="0"/>
              <a:t>Salary</a:t>
            </a:r>
          </a:p>
        </p:txBody>
      </p:sp>
      <p:cxnSp>
        <p:nvCxnSpPr>
          <p:cNvPr id="12" name="Straight Connector 11">
            <a:extLst>
              <a:ext uri="{FF2B5EF4-FFF2-40B4-BE49-F238E27FC236}">
                <a16:creationId xmlns:a16="http://schemas.microsoft.com/office/drawing/2014/main" id="{F0748755-DDBC-46D0-91EC-1212A8EE2B4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800" y="1186344"/>
            <a:ext cx="804195" cy="0"/>
          </a:xfrm>
          <a:prstGeom prst="line">
            <a:avLst/>
          </a:prstGeom>
          <a:ln w="85725">
            <a:solidFill>
              <a:schemeClr val="tx1"/>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739184FC-8CEE-7BE3-C38D-AE5EA3658051}"/>
              </a:ext>
            </a:extLst>
          </p:cNvPr>
          <p:cNvSpPr>
            <a:spLocks noGrp="1"/>
          </p:cNvSpPr>
          <p:nvPr>
            <p:ph idx="1"/>
          </p:nvPr>
        </p:nvSpPr>
        <p:spPr>
          <a:xfrm>
            <a:off x="1120232" y="3204755"/>
            <a:ext cx="4147804" cy="2966043"/>
          </a:xfrm>
        </p:spPr>
        <p:txBody>
          <a:bodyPr>
            <a:normAutofit/>
          </a:bodyPr>
          <a:lstStyle/>
          <a:p>
            <a:r>
              <a:rPr lang="en-US" sz="2800" b="0" i="0" dirty="0">
                <a:effectLst/>
                <a:highlight>
                  <a:srgbClr val="FFFFFF"/>
                </a:highlight>
              </a:rPr>
              <a:t>Money you get for doing your job.  It is usually a set amount that is paid in smaller increments throughout the year.</a:t>
            </a:r>
            <a:endParaRPr lang="en-US" sz="2800" dirty="0"/>
          </a:p>
        </p:txBody>
      </p:sp>
      <p:pic>
        <p:nvPicPr>
          <p:cNvPr id="7" name="Graphic 6">
            <a:extLst>
              <a:ext uri="{FF2B5EF4-FFF2-40B4-BE49-F238E27FC236}">
                <a16:creationId xmlns:a16="http://schemas.microsoft.com/office/drawing/2014/main" id="{B0249C67-3018-800C-392A-B1D82424DDCD}"/>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33840" y="246544"/>
            <a:ext cx="3572160" cy="3572160"/>
          </a:xfrm>
          <a:prstGeom prst="rect">
            <a:avLst/>
          </a:prstGeom>
        </p:spPr>
      </p:pic>
      <p:pic>
        <p:nvPicPr>
          <p:cNvPr id="11" name="Graphic 10">
            <a:extLst>
              <a:ext uri="{FF2B5EF4-FFF2-40B4-BE49-F238E27FC236}">
                <a16:creationId xmlns:a16="http://schemas.microsoft.com/office/drawing/2014/main" id="{1A68AF4E-69FE-7907-33F6-7337DA010BFF}"/>
              </a:ext>
              <a:ext uri="{C183D7F6-B498-43B3-948B-1728B52AA6E4}">
                <adec:decorative xmlns:adec="http://schemas.microsoft.com/office/drawing/2017/decorative" val="1"/>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344000" y="3134028"/>
            <a:ext cx="3860800" cy="3860800"/>
          </a:xfrm>
          <a:prstGeom prst="rect">
            <a:avLst/>
          </a:prstGeom>
        </p:spPr>
      </p:pic>
    </p:spTree>
    <p:extLst>
      <p:ext uri="{BB962C8B-B14F-4D97-AF65-F5344CB8AC3E}">
        <p14:creationId xmlns:p14="http://schemas.microsoft.com/office/powerpoint/2010/main" val="4051990488"/>
      </p:ext>
    </p:extLst>
  </p:cSld>
  <p:clrMapOvr>
    <a:masterClrMapping/>
  </p:clrMapOvr>
</p:sld>
</file>

<file path=ppt/theme/theme1.xml><?xml version="1.0" encoding="utf-8"?>
<a:theme xmlns:a="http://schemas.openxmlformats.org/drawingml/2006/main" name="BjornVTI">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2007 - 201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jornVTI" id="{D01443FD-65CF-4AEF-9B9D-4466C96F9785}" vid="{36EF4262-385E-40E6-B073-FB18FD98BF4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6752FADFD2D124AB4CD54A58BF7E22E" ma:contentTypeVersion="17" ma:contentTypeDescription="Create a new document." ma:contentTypeScope="" ma:versionID="e3deca815976e0830026e265f4e1f744">
  <xsd:schema xmlns:xsd="http://www.w3.org/2001/XMLSchema" xmlns:xs="http://www.w3.org/2001/XMLSchema" xmlns:p="http://schemas.microsoft.com/office/2006/metadata/properties" xmlns:ns2="ee1c3404-7bb1-499b-a6cd-350a3abbcd46" xmlns:ns3="5cf0b33e-1905-47e5-996b-0077f99af4d6" targetNamespace="http://schemas.microsoft.com/office/2006/metadata/properties" ma:root="true" ma:fieldsID="94cb8fdbff8a3b993cc410804201a78e" ns2:_="" ns3:_="">
    <xsd:import namespace="ee1c3404-7bb1-499b-a6cd-350a3abbcd46"/>
    <xsd:import namespace="5cf0b33e-1905-47e5-996b-0077f99af4d6"/>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AccessibilityCheck"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e1c3404-7bb1-499b-a6cd-350a3abbcd4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ddddcd57-84d1-4efd-b16d-73b006936c4b" ma:termSetId="09814cd3-568e-fe90-9814-8d621ff8fb84" ma:anchorId="fba54fb3-c3e1-fe81-a776-ca4b69148c4d" ma:open="true" ma:isKeyword="false">
      <xsd:complexType>
        <xsd:sequence>
          <xsd:element ref="pc:Terms" minOccurs="0" maxOccurs="1"/>
        </xsd:sequence>
      </xsd:complex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DateTaken" ma:index="20" nillable="true" ma:displayName="MediaServiceDateTaken" ma:hidden="true" ma:indexed="true" ma:internalName="MediaServiceDateTaken"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element name="AccessibilityCheck" ma:index="22" nillable="true" ma:displayName="Accessibility Check" ma:description="Where in the process of Accessibility Check " ma:format="Dropdown" ma:internalName="AccessibilityCheck">
      <xsd:simpleType>
        <xsd:restriction base="dms:Choice">
          <xsd:enumeration value="ACC Complete"/>
          <xsd:enumeration value="Ready for ACC"/>
          <xsd:enumeration value="Not Ready for ACC"/>
          <xsd:enumeration value="Sent to ACC"/>
        </xsd:restriction>
      </xsd:simpleType>
    </xsd:element>
  </xsd:schema>
  <xsd:schema xmlns:xsd="http://www.w3.org/2001/XMLSchema" xmlns:xs="http://www.w3.org/2001/XMLSchema" xmlns:dms="http://schemas.microsoft.com/office/2006/documentManagement/types" xmlns:pc="http://schemas.microsoft.com/office/infopath/2007/PartnerControls" targetNamespace="5cf0b33e-1905-47e5-996b-0077f99af4d6"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6aaa2d04-3348-4be5-b415-0c4ba4372c78}" ma:internalName="TaxCatchAll" ma:showField="CatchAllData" ma:web="5cf0b33e-1905-47e5-996b-0077f99af4d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ee1c3404-7bb1-499b-a6cd-350a3abbcd46">
      <Terms xmlns="http://schemas.microsoft.com/office/infopath/2007/PartnerControls"/>
    </lcf76f155ced4ddcb4097134ff3c332f>
    <TaxCatchAll xmlns="5cf0b33e-1905-47e5-996b-0077f99af4d6" xsi:nil="true"/>
    <AccessibilityCheck xmlns="ee1c3404-7bb1-499b-a6cd-350a3abbcd46" xsi:nil="true"/>
    <SharedWithUsers xmlns="5cf0b33e-1905-47e5-996b-0077f99af4d6">
      <UserInfo>
        <DisplayName/>
        <AccountId xsi:nil="true"/>
        <AccountType/>
      </UserInfo>
    </SharedWithUser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392C3ED-F4DC-48E0-B175-7A27B3631BD9}"/>
</file>

<file path=customXml/itemProps2.xml><?xml version="1.0" encoding="utf-8"?>
<ds:datastoreItem xmlns:ds="http://schemas.openxmlformats.org/officeDocument/2006/customXml" ds:itemID="{5A6198B2-4730-439E-883B-B70071562255}">
  <ds:schemaRefs>
    <ds:schemaRef ds:uri="http://purl.org/dc/elements/1.1/"/>
    <ds:schemaRef ds:uri="http://purl.org/dc/terms/"/>
    <ds:schemaRef ds:uri="http://schemas.microsoft.com/office/infopath/2007/PartnerControls"/>
    <ds:schemaRef ds:uri="http://schemas.microsoft.com/office/2006/documentManagement/types"/>
    <ds:schemaRef ds:uri="5cf0b33e-1905-47e5-996b-0077f99af4d6"/>
    <ds:schemaRef ds:uri="http://schemas.openxmlformats.org/package/2006/metadata/core-properties"/>
    <ds:schemaRef ds:uri="http://www.w3.org/XML/1998/namespace"/>
    <ds:schemaRef ds:uri="ee1c3404-7bb1-499b-a6cd-350a3abbcd46"/>
    <ds:schemaRef ds:uri="http://schemas.microsoft.com/office/2006/metadata/properties"/>
    <ds:schemaRef ds:uri="http://purl.org/dc/dcmitype/"/>
  </ds:schemaRefs>
</ds:datastoreItem>
</file>

<file path=customXml/itemProps3.xml><?xml version="1.0" encoding="utf-8"?>
<ds:datastoreItem xmlns:ds="http://schemas.openxmlformats.org/officeDocument/2006/customXml" ds:itemID="{6C1FA1C2-518A-4D8A-B133-B98CAC51AB7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171</TotalTime>
  <Words>502</Words>
  <Application>Microsoft Macintosh PowerPoint</Application>
  <PresentationFormat>Widescreen</PresentationFormat>
  <Paragraphs>36</Paragraphs>
  <Slides>15</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Aptos</vt:lpstr>
      <vt:lpstr>Arial</vt:lpstr>
      <vt:lpstr>Calibri</vt:lpstr>
      <vt:lpstr>Inter</vt:lpstr>
      <vt:lpstr>Neue Haas Grotesk Text Pro</vt:lpstr>
      <vt:lpstr>BjornVTI</vt:lpstr>
      <vt:lpstr>Note to Instructors</vt:lpstr>
      <vt:lpstr>Career Paths and Job Opportunities </vt:lpstr>
      <vt:lpstr>Education</vt:lpstr>
      <vt:lpstr>Skills</vt:lpstr>
      <vt:lpstr>Occupation</vt:lpstr>
      <vt:lpstr>Abilities</vt:lpstr>
      <vt:lpstr>Job Requirements</vt:lpstr>
      <vt:lpstr>Hourly Wage</vt:lpstr>
      <vt:lpstr>Salary</vt:lpstr>
      <vt:lpstr>Assistive Technology</vt:lpstr>
      <vt:lpstr>In-Demand Careers</vt:lpstr>
      <vt:lpstr>Labor Market</vt:lpstr>
      <vt:lpstr>Non-Traditional Employment</vt:lpstr>
      <vt:lpstr>Apprenticeships</vt:lpstr>
      <vt:lpstr>Internships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Career Paths and Job Opportunities </dc:title>
  <dc:subject>Career Paths and Job Opportunities </dc:subject>
  <dc:creator>Elizabeth Wietmarschen</dc:creator>
  <cp:keywords/>
  <dc:description/>
  <cp:lastModifiedBy>Heather Bridgman</cp:lastModifiedBy>
  <cp:revision>4</cp:revision>
  <dcterms:created xsi:type="dcterms:W3CDTF">2024-08-05T13:30:31Z</dcterms:created>
  <dcterms:modified xsi:type="dcterms:W3CDTF">2024-09-26T13:57:43Z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0x010100E6752FADFD2D124AB4CD54A58BF7E22E</vt:lpwstr>
  </property>
  <property fmtid="{D5CDD505-2E9C-101B-9397-08002B2CF9AE}" pid="3" name="MediaServiceImageTags">
    <vt:lpwstr/>
  </property>
  <property fmtid="{D5CDD505-2E9C-101B-9397-08002B2CF9AE}" pid="4" name="Order">
    <vt:r8>238600</vt:r8>
  </property>
  <property fmtid="{D5CDD505-2E9C-101B-9397-08002B2CF9AE}" pid="5" name="xd_Signature">
    <vt:bool>false</vt:bool>
  </property>
  <property fmtid="{D5CDD505-2E9C-101B-9397-08002B2CF9AE}" pid="6" name="xd_ProgID">
    <vt:lpwstr/>
  </property>
  <property fmtid="{D5CDD505-2E9C-101B-9397-08002B2CF9AE}" pid="7" name="_SourceUrl">
    <vt:lpwstr/>
  </property>
  <property fmtid="{D5CDD505-2E9C-101B-9397-08002B2CF9AE}" pid="8" name="_SharedFileIndex">
    <vt:lpwstr/>
  </property>
  <property fmtid="{D5CDD505-2E9C-101B-9397-08002B2CF9AE}" pid="9" name="ComplianceAssetId">
    <vt:lpwstr/>
  </property>
  <property fmtid="{D5CDD505-2E9C-101B-9397-08002B2CF9AE}" pid="10" name="TemplateUrl">
    <vt:lpwstr/>
  </property>
  <property fmtid="{D5CDD505-2E9C-101B-9397-08002B2CF9AE}" pid="11" name="_ExtendedDescription">
    <vt:lpwstr/>
  </property>
  <property fmtid="{D5CDD505-2E9C-101B-9397-08002B2CF9AE}" pid="12" name="TriggerFlowInfo">
    <vt:lpwstr/>
  </property>
</Properties>
</file>