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sldIdLst>
    <p:sldId id="273" r:id="rId5"/>
    <p:sldId id="267" r:id="rId6"/>
    <p:sldId id="258" r:id="rId7"/>
    <p:sldId id="278" r:id="rId8"/>
    <p:sldId id="280" r:id="rId9"/>
    <p:sldId id="281"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C89E70-AE2A-F790-9AF8-AB1C2C84176F}" v="33" dt="2025-03-19T12:07:17.9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88"/>
    <p:restoredTop sz="90822"/>
  </p:normalViewPr>
  <p:slideViewPr>
    <p:cSldViewPr snapToGrid="0">
      <p:cViewPr varScale="1">
        <p:scale>
          <a:sx n="115" d="100"/>
          <a:sy n="115" d="100"/>
        </p:scale>
        <p:origin x="5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6CD555-41FF-4E8D-878E-146EB3B98FB9}" type="datetimeFigureOut">
              <a:t>3/19/2025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9F0B29-A868-4355-81A3-28BBD6AC2F27}" type="slidenum">
              <a:t>‹#›</a:t>
            </a:fld>
            <a:endParaRPr lang="en-US"/>
          </a:p>
        </p:txBody>
      </p:sp>
    </p:spTree>
    <p:extLst>
      <p:ext uri="{BB962C8B-B14F-4D97-AF65-F5344CB8AC3E}">
        <p14:creationId xmlns:p14="http://schemas.microsoft.com/office/powerpoint/2010/main" val="1520694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99F0B29-A868-4355-81A3-28BBD6AC2F27}" type="slidenum">
              <a:t>3</a:t>
            </a:fld>
            <a:endParaRPr lang="en-US"/>
          </a:p>
        </p:txBody>
      </p:sp>
    </p:spTree>
    <p:extLst>
      <p:ext uri="{BB962C8B-B14F-4D97-AF65-F5344CB8AC3E}">
        <p14:creationId xmlns:p14="http://schemas.microsoft.com/office/powerpoint/2010/main" val="3763266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BB8969-81EA-A3F7-3AE9-3357490B2B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0BC254-56CF-DBD3-CB65-8164EFC2BD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5624A1-2566-B139-F38F-00E7E43929A0}"/>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5EA22DDF-950C-0A47-861B-C6DCF0C32BBF}"/>
              </a:ext>
            </a:extLst>
          </p:cNvPr>
          <p:cNvSpPr>
            <a:spLocks noGrp="1"/>
          </p:cNvSpPr>
          <p:nvPr>
            <p:ph type="sldNum" sz="quarter" idx="5"/>
          </p:nvPr>
        </p:nvSpPr>
        <p:spPr/>
        <p:txBody>
          <a:bodyPr/>
          <a:lstStyle/>
          <a:p>
            <a:fld id="{D99F0B29-A868-4355-81A3-28BBD6AC2F27}" type="slidenum">
              <a:t>4</a:t>
            </a:fld>
            <a:endParaRPr lang="en-US"/>
          </a:p>
        </p:txBody>
      </p:sp>
    </p:spTree>
    <p:extLst>
      <p:ext uri="{BB962C8B-B14F-4D97-AF65-F5344CB8AC3E}">
        <p14:creationId xmlns:p14="http://schemas.microsoft.com/office/powerpoint/2010/main" val="831946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E436E7-70FA-1250-0FB7-4AA70A6BB4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3B2A78-530E-7119-5EE5-D2ECC64175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344723-3A9D-DECC-AA5A-CD8488DC5005}"/>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41CBF160-C802-C3E7-8AA0-4747EE4FF38E}"/>
              </a:ext>
            </a:extLst>
          </p:cNvPr>
          <p:cNvSpPr>
            <a:spLocks noGrp="1"/>
          </p:cNvSpPr>
          <p:nvPr>
            <p:ph type="sldNum" sz="quarter" idx="5"/>
          </p:nvPr>
        </p:nvSpPr>
        <p:spPr/>
        <p:txBody>
          <a:bodyPr/>
          <a:lstStyle/>
          <a:p>
            <a:fld id="{D99F0B29-A868-4355-81A3-28BBD6AC2F27}" type="slidenum">
              <a:t>5</a:t>
            </a:fld>
            <a:endParaRPr lang="en-US"/>
          </a:p>
        </p:txBody>
      </p:sp>
    </p:spTree>
    <p:extLst>
      <p:ext uri="{BB962C8B-B14F-4D97-AF65-F5344CB8AC3E}">
        <p14:creationId xmlns:p14="http://schemas.microsoft.com/office/powerpoint/2010/main" val="1620146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A8B26-CD97-2A9D-5D48-F2BA4F18EB8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F29BBD-8BCA-C8A7-27C5-9AE6D9F20BC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1A04D7-4A42-7720-8F1C-6E9BF9B8E829}"/>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684C664D-5F19-0668-E62E-F3F100496B3E}"/>
              </a:ext>
            </a:extLst>
          </p:cNvPr>
          <p:cNvSpPr>
            <a:spLocks noGrp="1"/>
          </p:cNvSpPr>
          <p:nvPr>
            <p:ph type="sldNum" sz="quarter" idx="5"/>
          </p:nvPr>
        </p:nvSpPr>
        <p:spPr/>
        <p:txBody>
          <a:bodyPr/>
          <a:lstStyle/>
          <a:p>
            <a:fld id="{D99F0B29-A868-4355-81A3-28BBD6AC2F27}" type="slidenum">
              <a:t>6</a:t>
            </a:fld>
            <a:endParaRPr lang="en-US"/>
          </a:p>
        </p:txBody>
      </p:sp>
    </p:spTree>
    <p:extLst>
      <p:ext uri="{BB962C8B-B14F-4D97-AF65-F5344CB8AC3E}">
        <p14:creationId xmlns:p14="http://schemas.microsoft.com/office/powerpoint/2010/main" val="2917222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B1CB4-19FA-0B5A-802D-0873046081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9A06B7-C53F-E4B6-CEFC-BB37EB47C2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131C62-94AE-6BB4-B869-D2412A59428D}"/>
              </a:ext>
            </a:extLst>
          </p:cNvPr>
          <p:cNvSpPr>
            <a:spLocks noGrp="1"/>
          </p:cNvSpPr>
          <p:nvPr>
            <p:ph type="body" idx="1"/>
          </p:nvPr>
        </p:nvSpPr>
        <p:spPr/>
        <p:txBody>
          <a:bodyPr/>
          <a:lstStyle/>
          <a:p>
            <a:endParaRPr lang="en-US" dirty="0">
              <a:ea typeface="Calibri"/>
              <a:cs typeface="Calibri"/>
            </a:endParaRPr>
          </a:p>
        </p:txBody>
      </p:sp>
      <p:sp>
        <p:nvSpPr>
          <p:cNvPr id="4" name="Slide Number Placeholder 3">
            <a:extLst>
              <a:ext uri="{FF2B5EF4-FFF2-40B4-BE49-F238E27FC236}">
                <a16:creationId xmlns:a16="http://schemas.microsoft.com/office/drawing/2014/main" id="{52F3B42F-9187-A11F-3121-79DAAA101B88}"/>
              </a:ext>
            </a:extLst>
          </p:cNvPr>
          <p:cNvSpPr>
            <a:spLocks noGrp="1"/>
          </p:cNvSpPr>
          <p:nvPr>
            <p:ph type="sldNum" sz="quarter" idx="5"/>
          </p:nvPr>
        </p:nvSpPr>
        <p:spPr/>
        <p:txBody>
          <a:bodyPr/>
          <a:lstStyle/>
          <a:p>
            <a:fld id="{D99F0B29-A868-4355-81A3-28BBD6AC2F27}" type="slidenum">
              <a:t>7</a:t>
            </a:fld>
            <a:endParaRPr lang="en-US"/>
          </a:p>
        </p:txBody>
      </p:sp>
    </p:spTree>
    <p:extLst>
      <p:ext uri="{BB962C8B-B14F-4D97-AF65-F5344CB8AC3E}">
        <p14:creationId xmlns:p14="http://schemas.microsoft.com/office/powerpoint/2010/main" val="3568418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EC937-0FB1-E3EE-1825-DCAE38D5BE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19EA5B-24CC-796F-B5C1-5942288E09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FA16DA-3B81-B86C-60B0-02C823B05D20}"/>
              </a:ext>
            </a:extLst>
          </p:cNvPr>
          <p:cNvSpPr>
            <a:spLocks noGrp="1"/>
          </p:cNvSpPr>
          <p:nvPr>
            <p:ph type="dt" sz="half" idx="10"/>
          </p:nvPr>
        </p:nvSpPr>
        <p:spPr/>
        <p:txBody>
          <a:bodyPr/>
          <a:lstStyle/>
          <a:p>
            <a:fld id="{52E52ED0-BE5B-C245-BA77-29ADD65D19BA}" type="datetimeFigureOut">
              <a:rPr lang="en-US" smtClean="0"/>
              <a:t>3/19/2025</a:t>
            </a:fld>
            <a:endParaRPr lang="en-US"/>
          </a:p>
        </p:txBody>
      </p:sp>
      <p:sp>
        <p:nvSpPr>
          <p:cNvPr id="5" name="Footer Placeholder 4">
            <a:extLst>
              <a:ext uri="{FF2B5EF4-FFF2-40B4-BE49-F238E27FC236}">
                <a16:creationId xmlns:a16="http://schemas.microsoft.com/office/drawing/2014/main" id="{6A0BBCB7-EEBC-C0E9-B21C-E998337D1C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8A4192-5823-8368-0DF9-7DC84F7066F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934672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AF54F-F1CC-1F6A-C369-71876ACF37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474718-93AE-D91D-21FF-B5B830A2C5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282186-29F9-58A3-0ECC-8584E74E7EFD}"/>
              </a:ext>
            </a:extLst>
          </p:cNvPr>
          <p:cNvSpPr>
            <a:spLocks noGrp="1"/>
          </p:cNvSpPr>
          <p:nvPr>
            <p:ph type="dt" sz="half" idx="10"/>
          </p:nvPr>
        </p:nvSpPr>
        <p:spPr/>
        <p:txBody>
          <a:bodyPr/>
          <a:lstStyle/>
          <a:p>
            <a:fld id="{52E52ED0-BE5B-C245-BA77-29ADD65D19BA}" type="datetimeFigureOut">
              <a:rPr lang="en-US" smtClean="0"/>
              <a:t>3/19/2025</a:t>
            </a:fld>
            <a:endParaRPr lang="en-US"/>
          </a:p>
        </p:txBody>
      </p:sp>
      <p:sp>
        <p:nvSpPr>
          <p:cNvPr id="5" name="Footer Placeholder 4">
            <a:extLst>
              <a:ext uri="{FF2B5EF4-FFF2-40B4-BE49-F238E27FC236}">
                <a16:creationId xmlns:a16="http://schemas.microsoft.com/office/drawing/2014/main" id="{8146EB43-5A64-37E2-9FD3-05C5D0FF6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C8A432-A716-55B9-18A0-A0D449A20818}"/>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291436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24C092-D278-9448-DDBE-7612245E7B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D07926-F27C-5BD4-C912-C269391CA4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AF244D-6E01-83E5-4341-31C53E5C6DCD}"/>
              </a:ext>
            </a:extLst>
          </p:cNvPr>
          <p:cNvSpPr>
            <a:spLocks noGrp="1"/>
          </p:cNvSpPr>
          <p:nvPr>
            <p:ph type="dt" sz="half" idx="10"/>
          </p:nvPr>
        </p:nvSpPr>
        <p:spPr/>
        <p:txBody>
          <a:bodyPr/>
          <a:lstStyle/>
          <a:p>
            <a:fld id="{52E52ED0-BE5B-C245-BA77-29ADD65D19BA}" type="datetimeFigureOut">
              <a:rPr lang="en-US" smtClean="0"/>
              <a:t>3/19/2025</a:t>
            </a:fld>
            <a:endParaRPr lang="en-US"/>
          </a:p>
        </p:txBody>
      </p:sp>
      <p:sp>
        <p:nvSpPr>
          <p:cNvPr id="5" name="Footer Placeholder 4">
            <a:extLst>
              <a:ext uri="{FF2B5EF4-FFF2-40B4-BE49-F238E27FC236}">
                <a16:creationId xmlns:a16="http://schemas.microsoft.com/office/drawing/2014/main" id="{E772648B-A41E-4850-89E5-3683AAAC17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033ABA-AF3D-416A-F395-3568C0EAA460}"/>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696937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240DE-09F6-6168-8D83-988617B54F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603644-4256-F325-875C-D9D9908F88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B5372C-A95C-7939-B796-FBDD5574E416}"/>
              </a:ext>
            </a:extLst>
          </p:cNvPr>
          <p:cNvSpPr>
            <a:spLocks noGrp="1"/>
          </p:cNvSpPr>
          <p:nvPr>
            <p:ph type="dt" sz="half" idx="10"/>
          </p:nvPr>
        </p:nvSpPr>
        <p:spPr/>
        <p:txBody>
          <a:bodyPr/>
          <a:lstStyle/>
          <a:p>
            <a:fld id="{52E52ED0-BE5B-C245-BA77-29ADD65D19BA}" type="datetimeFigureOut">
              <a:rPr lang="en-US" smtClean="0"/>
              <a:t>3/19/2025</a:t>
            </a:fld>
            <a:endParaRPr lang="en-US"/>
          </a:p>
        </p:txBody>
      </p:sp>
      <p:sp>
        <p:nvSpPr>
          <p:cNvPr id="5" name="Footer Placeholder 4">
            <a:extLst>
              <a:ext uri="{FF2B5EF4-FFF2-40B4-BE49-F238E27FC236}">
                <a16:creationId xmlns:a16="http://schemas.microsoft.com/office/drawing/2014/main" id="{5850BBE5-832E-CF58-FC9F-FD8E534171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E8CDD0-5D83-7BEA-F21F-4FA9F6ED4DFD}"/>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820389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63792-D4B5-15CD-D04A-8B4D7278FE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A5ABDE-820E-7ECD-CE4F-451665B7A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48A3ED-8F1C-1BE6-25D6-A8984554723E}"/>
              </a:ext>
            </a:extLst>
          </p:cNvPr>
          <p:cNvSpPr>
            <a:spLocks noGrp="1"/>
          </p:cNvSpPr>
          <p:nvPr>
            <p:ph type="dt" sz="half" idx="10"/>
          </p:nvPr>
        </p:nvSpPr>
        <p:spPr/>
        <p:txBody>
          <a:bodyPr/>
          <a:lstStyle/>
          <a:p>
            <a:fld id="{52E52ED0-BE5B-C245-BA77-29ADD65D19BA}" type="datetimeFigureOut">
              <a:rPr lang="en-US" smtClean="0"/>
              <a:t>3/19/2025</a:t>
            </a:fld>
            <a:endParaRPr lang="en-US"/>
          </a:p>
        </p:txBody>
      </p:sp>
      <p:sp>
        <p:nvSpPr>
          <p:cNvPr id="5" name="Footer Placeholder 4">
            <a:extLst>
              <a:ext uri="{FF2B5EF4-FFF2-40B4-BE49-F238E27FC236}">
                <a16:creationId xmlns:a16="http://schemas.microsoft.com/office/drawing/2014/main" id="{B338CB45-E554-2B06-181A-5E96736C09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229FFC-FF6D-4F64-C269-930049E54D5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219709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4E244-B275-4514-747D-DE0D8E3C0D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9711D3-5301-370E-8BA6-5C34FAF306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3762D6-88F7-A14C-3E24-B92154D782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590C15-7301-E2F1-899E-5454C16E3716}"/>
              </a:ext>
            </a:extLst>
          </p:cNvPr>
          <p:cNvSpPr>
            <a:spLocks noGrp="1"/>
          </p:cNvSpPr>
          <p:nvPr>
            <p:ph type="dt" sz="half" idx="10"/>
          </p:nvPr>
        </p:nvSpPr>
        <p:spPr/>
        <p:txBody>
          <a:bodyPr/>
          <a:lstStyle/>
          <a:p>
            <a:fld id="{52E52ED0-BE5B-C245-BA77-29ADD65D19BA}" type="datetimeFigureOut">
              <a:rPr lang="en-US" smtClean="0"/>
              <a:t>3/19/2025</a:t>
            </a:fld>
            <a:endParaRPr lang="en-US"/>
          </a:p>
        </p:txBody>
      </p:sp>
      <p:sp>
        <p:nvSpPr>
          <p:cNvPr id="6" name="Footer Placeholder 5">
            <a:extLst>
              <a:ext uri="{FF2B5EF4-FFF2-40B4-BE49-F238E27FC236}">
                <a16:creationId xmlns:a16="http://schemas.microsoft.com/office/drawing/2014/main" id="{9D77B00F-B0CE-5191-38AE-42CEF3F6DE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82B9F7-1172-3573-3F89-3F9227A2AA79}"/>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36514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A7C5D-88E8-4699-A4DD-FF528FD14E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29E8F2-03D3-09F0-239C-65E3C32413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5C3B2B-B203-ABBB-C179-E30C3DF05A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2D498D-47B9-ACF0-2AD0-D0C029E8D9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147CFF-0CC6-6FCF-909C-9C0694E281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085FAD-5B99-2910-472D-A7778E9D9DD3}"/>
              </a:ext>
            </a:extLst>
          </p:cNvPr>
          <p:cNvSpPr>
            <a:spLocks noGrp="1"/>
          </p:cNvSpPr>
          <p:nvPr>
            <p:ph type="dt" sz="half" idx="10"/>
          </p:nvPr>
        </p:nvSpPr>
        <p:spPr/>
        <p:txBody>
          <a:bodyPr/>
          <a:lstStyle/>
          <a:p>
            <a:fld id="{52E52ED0-BE5B-C245-BA77-29ADD65D19BA}" type="datetimeFigureOut">
              <a:rPr lang="en-US" smtClean="0"/>
              <a:t>3/19/2025</a:t>
            </a:fld>
            <a:endParaRPr lang="en-US"/>
          </a:p>
        </p:txBody>
      </p:sp>
      <p:sp>
        <p:nvSpPr>
          <p:cNvPr id="8" name="Footer Placeholder 7">
            <a:extLst>
              <a:ext uri="{FF2B5EF4-FFF2-40B4-BE49-F238E27FC236}">
                <a16:creationId xmlns:a16="http://schemas.microsoft.com/office/drawing/2014/main" id="{93FD3E9A-9934-DC7E-20C4-0239FE71A6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1E4EA9-9074-5F60-41BB-1950E69B39B1}"/>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3730201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D617B-B1C1-1DA0-481C-05FBDD3D0C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2B72A2-700D-28AA-2F07-E2CED906267A}"/>
              </a:ext>
            </a:extLst>
          </p:cNvPr>
          <p:cNvSpPr>
            <a:spLocks noGrp="1"/>
          </p:cNvSpPr>
          <p:nvPr>
            <p:ph type="dt" sz="half" idx="10"/>
          </p:nvPr>
        </p:nvSpPr>
        <p:spPr/>
        <p:txBody>
          <a:bodyPr/>
          <a:lstStyle/>
          <a:p>
            <a:fld id="{52E52ED0-BE5B-C245-BA77-29ADD65D19BA}" type="datetimeFigureOut">
              <a:rPr lang="en-US" smtClean="0"/>
              <a:t>3/19/2025</a:t>
            </a:fld>
            <a:endParaRPr lang="en-US"/>
          </a:p>
        </p:txBody>
      </p:sp>
      <p:sp>
        <p:nvSpPr>
          <p:cNvPr id="4" name="Footer Placeholder 3">
            <a:extLst>
              <a:ext uri="{FF2B5EF4-FFF2-40B4-BE49-F238E27FC236}">
                <a16:creationId xmlns:a16="http://schemas.microsoft.com/office/drawing/2014/main" id="{F58EDAC0-1C2F-C95D-FA35-A1876215F9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E2BF6D-1C71-08DD-A683-649353AF3D87}"/>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887404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026432-C755-B4A8-83EB-FB91B9A2043C}"/>
              </a:ext>
            </a:extLst>
          </p:cNvPr>
          <p:cNvSpPr>
            <a:spLocks noGrp="1"/>
          </p:cNvSpPr>
          <p:nvPr>
            <p:ph type="dt" sz="half" idx="10"/>
          </p:nvPr>
        </p:nvSpPr>
        <p:spPr/>
        <p:txBody>
          <a:bodyPr/>
          <a:lstStyle/>
          <a:p>
            <a:fld id="{52E52ED0-BE5B-C245-BA77-29ADD65D19BA}" type="datetimeFigureOut">
              <a:rPr lang="en-US" smtClean="0"/>
              <a:t>3/19/2025</a:t>
            </a:fld>
            <a:endParaRPr lang="en-US"/>
          </a:p>
        </p:txBody>
      </p:sp>
      <p:sp>
        <p:nvSpPr>
          <p:cNvPr id="3" name="Footer Placeholder 2">
            <a:extLst>
              <a:ext uri="{FF2B5EF4-FFF2-40B4-BE49-F238E27FC236}">
                <a16:creationId xmlns:a16="http://schemas.microsoft.com/office/drawing/2014/main" id="{5A6FE15C-22B1-094B-F5AA-2DDE010DB2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40EB6A-8FA3-61DA-F65A-B92A30CAF778}"/>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3048830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364C7-7F74-1327-5D5F-2DB1A463F3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8FD171-F205-9C5E-12F4-BED5D0CD7E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C7D3D9-8C73-AF85-F32F-FB0E852141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85EF37-8996-B62E-A86A-93028D772749}"/>
              </a:ext>
            </a:extLst>
          </p:cNvPr>
          <p:cNvSpPr>
            <a:spLocks noGrp="1"/>
          </p:cNvSpPr>
          <p:nvPr>
            <p:ph type="dt" sz="half" idx="10"/>
          </p:nvPr>
        </p:nvSpPr>
        <p:spPr/>
        <p:txBody>
          <a:bodyPr/>
          <a:lstStyle/>
          <a:p>
            <a:fld id="{52E52ED0-BE5B-C245-BA77-29ADD65D19BA}" type="datetimeFigureOut">
              <a:rPr lang="en-US" smtClean="0"/>
              <a:t>3/19/2025</a:t>
            </a:fld>
            <a:endParaRPr lang="en-US"/>
          </a:p>
        </p:txBody>
      </p:sp>
      <p:sp>
        <p:nvSpPr>
          <p:cNvPr id="6" name="Footer Placeholder 5">
            <a:extLst>
              <a:ext uri="{FF2B5EF4-FFF2-40B4-BE49-F238E27FC236}">
                <a16:creationId xmlns:a16="http://schemas.microsoft.com/office/drawing/2014/main" id="{1A7D4856-5029-9D00-A8FC-931D5FA2B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1DE7F2-2906-326A-FB50-4548F498ACFE}"/>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3232122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C94E9-83D6-B330-31FD-A044FF900A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B5D30C-5ED9-E804-15E3-1D2CAE1CD1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8A07FF-536F-7B0B-3C5E-1C9A53B9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E1C598-A37A-4DB0-BE57-911A44583CBA}"/>
              </a:ext>
            </a:extLst>
          </p:cNvPr>
          <p:cNvSpPr>
            <a:spLocks noGrp="1"/>
          </p:cNvSpPr>
          <p:nvPr>
            <p:ph type="dt" sz="half" idx="10"/>
          </p:nvPr>
        </p:nvSpPr>
        <p:spPr/>
        <p:txBody>
          <a:bodyPr/>
          <a:lstStyle/>
          <a:p>
            <a:fld id="{52E52ED0-BE5B-C245-BA77-29ADD65D19BA}" type="datetimeFigureOut">
              <a:rPr lang="en-US" smtClean="0"/>
              <a:t>3/19/2025</a:t>
            </a:fld>
            <a:endParaRPr lang="en-US"/>
          </a:p>
        </p:txBody>
      </p:sp>
      <p:sp>
        <p:nvSpPr>
          <p:cNvPr id="6" name="Footer Placeholder 5">
            <a:extLst>
              <a:ext uri="{FF2B5EF4-FFF2-40B4-BE49-F238E27FC236}">
                <a16:creationId xmlns:a16="http://schemas.microsoft.com/office/drawing/2014/main" id="{4A6AF043-5858-1746-8AFB-3EEA2D74A4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2BE84F-A581-2780-74EA-8875253E3FEB}"/>
              </a:ext>
            </a:extLst>
          </p:cNvPr>
          <p:cNvSpPr>
            <a:spLocks noGrp="1"/>
          </p:cNvSpPr>
          <p:nvPr>
            <p:ph type="sldNum" sz="quarter" idx="12"/>
          </p:nvPr>
        </p:nvSpPr>
        <p:spPr/>
        <p:txBody>
          <a:bodyPr/>
          <a:lstStyle/>
          <a:p>
            <a:fld id="{3B4171E2-19B9-E247-A00C-FE0EB31DBBAE}" type="slidenum">
              <a:rPr lang="en-US" smtClean="0"/>
              <a:t>‹#›</a:t>
            </a:fld>
            <a:endParaRPr lang="en-US"/>
          </a:p>
        </p:txBody>
      </p:sp>
    </p:spTree>
    <p:extLst>
      <p:ext uri="{BB962C8B-B14F-4D97-AF65-F5344CB8AC3E}">
        <p14:creationId xmlns:p14="http://schemas.microsoft.com/office/powerpoint/2010/main" val="135948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B36F4D-158B-0054-94B7-2DF4979B8B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DFFB52-68F5-6756-3F78-CF9B131300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AA5AC8-661A-1429-9BA8-DF099852C6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E52ED0-BE5B-C245-BA77-29ADD65D19BA}" type="datetimeFigureOut">
              <a:rPr lang="en-US" smtClean="0"/>
              <a:t>3/19/2025</a:t>
            </a:fld>
            <a:endParaRPr lang="en-US"/>
          </a:p>
        </p:txBody>
      </p:sp>
      <p:sp>
        <p:nvSpPr>
          <p:cNvPr id="5" name="Footer Placeholder 4">
            <a:extLst>
              <a:ext uri="{FF2B5EF4-FFF2-40B4-BE49-F238E27FC236}">
                <a16:creationId xmlns:a16="http://schemas.microsoft.com/office/drawing/2014/main" id="{2F93242D-19D1-0182-AED0-69FF666037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B6E8E97-A985-47ED-AD91-54D9045B7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B4171E2-19B9-E247-A00C-FE0EB31DBBAE}" type="slidenum">
              <a:rPr lang="en-US" smtClean="0"/>
              <a:t>‹#›</a:t>
            </a:fld>
            <a:endParaRPr lang="en-US"/>
          </a:p>
        </p:txBody>
      </p:sp>
    </p:spTree>
    <p:extLst>
      <p:ext uri="{BB962C8B-B14F-4D97-AF65-F5344CB8AC3E}">
        <p14:creationId xmlns:p14="http://schemas.microsoft.com/office/powerpoint/2010/main" val="2101220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D9FD4-871E-AC97-2D53-673D0D0F279C}"/>
              </a:ext>
            </a:extLst>
          </p:cNvPr>
          <p:cNvSpPr>
            <a:spLocks noGrp="1"/>
          </p:cNvSpPr>
          <p:nvPr>
            <p:ph type="title"/>
          </p:nvPr>
        </p:nvSpPr>
        <p:spPr/>
        <p:txBody>
          <a:bodyPr/>
          <a:lstStyle/>
          <a:p>
            <a:r>
              <a:rPr lang="en-US"/>
              <a:t>Note to Instructors</a:t>
            </a:r>
          </a:p>
        </p:txBody>
      </p:sp>
      <p:sp>
        <p:nvSpPr>
          <p:cNvPr id="3" name="Content Placeholder 2">
            <a:extLst>
              <a:ext uri="{FF2B5EF4-FFF2-40B4-BE49-F238E27FC236}">
                <a16:creationId xmlns:a16="http://schemas.microsoft.com/office/drawing/2014/main" id="{A3ADA2AC-0C39-DA41-BF2C-B8071A3C56EF}"/>
              </a:ext>
            </a:extLst>
          </p:cNvPr>
          <p:cNvSpPr>
            <a:spLocks noGrp="1"/>
          </p:cNvSpPr>
          <p:nvPr>
            <p:ph idx="1"/>
          </p:nvPr>
        </p:nvSpPr>
        <p:spPr/>
        <p:txBody>
          <a:bodyPr vert="horz" lIns="91440" tIns="45720" rIns="91440" bIns="45720" rtlCol="0" anchor="t">
            <a:normAutofit/>
          </a:bodyPr>
          <a:lstStyle/>
          <a:p>
            <a:pPr marL="0" indent="0">
              <a:buNone/>
            </a:pPr>
            <a:r>
              <a:rPr lang="en-US" dirty="0"/>
              <a:t>Each student has different foundational skills so some students may need more support or instruction than others, while others may need less.</a:t>
            </a:r>
          </a:p>
          <a:p>
            <a:pPr marL="0" indent="0">
              <a:buNone/>
            </a:pPr>
            <a:r>
              <a:rPr lang="en-US" dirty="0"/>
              <a:t>Based on your students, you can choose which slides or information is best suited for them.</a:t>
            </a:r>
          </a:p>
        </p:txBody>
      </p:sp>
    </p:spTree>
    <p:extLst>
      <p:ext uri="{BB962C8B-B14F-4D97-AF65-F5344CB8AC3E}">
        <p14:creationId xmlns:p14="http://schemas.microsoft.com/office/powerpoint/2010/main" val="605357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4BD7-3249-255B-1E95-AD1C0837830F}"/>
              </a:ext>
            </a:extLst>
          </p:cNvPr>
          <p:cNvSpPr>
            <a:spLocks noGrp="1"/>
          </p:cNvSpPr>
          <p:nvPr>
            <p:ph type="ctrTitle"/>
          </p:nvPr>
        </p:nvSpPr>
        <p:spPr>
          <a:xfrm>
            <a:off x="1524000" y="1041400"/>
            <a:ext cx="9144000" cy="2387600"/>
          </a:xfrm>
        </p:spPr>
        <p:txBody>
          <a:bodyPr>
            <a:normAutofit fontScale="90000"/>
          </a:bodyPr>
          <a:lstStyle/>
          <a:p>
            <a:r>
              <a:rPr lang="en-US" b="1" dirty="0">
                <a:solidFill>
                  <a:srgbClr val="364152"/>
                </a:solidFill>
                <a:highlight>
                  <a:srgbClr val="FFFFFF"/>
                </a:highlight>
                <a:latin typeface="Calibri"/>
                <a:ea typeface="Calibri"/>
                <a:cs typeface="Calibri"/>
              </a:rPr>
              <a:t>Advocacy and </a:t>
            </a:r>
            <a:br>
              <a:rPr lang="en-US" b="1" dirty="0">
                <a:solidFill>
                  <a:srgbClr val="364152"/>
                </a:solidFill>
                <a:highlight>
                  <a:srgbClr val="FFFFFF"/>
                </a:highlight>
                <a:latin typeface="Calibri"/>
                <a:ea typeface="Calibri"/>
                <a:cs typeface="Calibri"/>
              </a:rPr>
            </a:br>
            <a:r>
              <a:rPr lang="en-US" b="1" dirty="0">
                <a:solidFill>
                  <a:srgbClr val="364152"/>
                </a:solidFill>
                <a:highlight>
                  <a:srgbClr val="FFFFFF"/>
                </a:highlight>
                <a:latin typeface="Calibri"/>
                <a:ea typeface="Calibri"/>
                <a:cs typeface="Calibri"/>
              </a:rPr>
              <a:t>Decision-Making Vocabulary</a:t>
            </a:r>
          </a:p>
        </p:txBody>
      </p:sp>
      <p:sp>
        <p:nvSpPr>
          <p:cNvPr id="3" name="Subtitle 2">
            <a:extLst>
              <a:ext uri="{FF2B5EF4-FFF2-40B4-BE49-F238E27FC236}">
                <a16:creationId xmlns:a16="http://schemas.microsoft.com/office/drawing/2014/main" id="{567C0DC8-E93F-B0CD-AB63-CC4A1CBB2A29}"/>
              </a:ext>
            </a:extLst>
          </p:cNvPr>
          <p:cNvSpPr>
            <a:spLocks noGrp="1"/>
          </p:cNvSpPr>
          <p:nvPr>
            <p:ph type="subTitle" idx="1"/>
          </p:nvPr>
        </p:nvSpPr>
        <p:spPr/>
        <p:txBody>
          <a:bodyPr vert="horz" lIns="91440" tIns="45720" rIns="91440" bIns="45720" rtlCol="0" anchor="t">
            <a:normAutofit/>
          </a:bodyPr>
          <a:lstStyle/>
          <a:p>
            <a:r>
              <a:rPr lang="en-US" dirty="0"/>
              <a:t>Pre-Employment Transition Services</a:t>
            </a:r>
          </a:p>
          <a:p>
            <a:r>
              <a:rPr lang="en-US" dirty="0"/>
              <a:t>Instruction in Self-Advocacy</a:t>
            </a:r>
          </a:p>
          <a:p>
            <a:r>
              <a:rPr lang="en-US" dirty="0">
                <a:cs typeface="Calibri"/>
              </a:rPr>
              <a:t>Advocacy for Myself in My Communities</a:t>
            </a:r>
          </a:p>
        </p:txBody>
      </p:sp>
    </p:spTree>
    <p:extLst>
      <p:ext uri="{BB962C8B-B14F-4D97-AF65-F5344CB8AC3E}">
        <p14:creationId xmlns:p14="http://schemas.microsoft.com/office/powerpoint/2010/main" val="4237456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EF07E-FCFD-F17C-B012-E78FBA586A80}"/>
              </a:ext>
            </a:extLst>
          </p:cNvPr>
          <p:cNvSpPr>
            <a:spLocks noGrp="1"/>
          </p:cNvSpPr>
          <p:nvPr>
            <p:ph type="title"/>
          </p:nvPr>
        </p:nvSpPr>
        <p:spPr>
          <a:xfrm>
            <a:off x="761840" y="1138266"/>
            <a:ext cx="4544762" cy="868954"/>
          </a:xfrm>
        </p:spPr>
        <p:txBody>
          <a:bodyPr anchor="t">
            <a:normAutofit/>
          </a:bodyPr>
          <a:lstStyle/>
          <a:p>
            <a:r>
              <a:rPr lang="en-US" sz="4800" b="1" dirty="0">
                <a:highlight>
                  <a:srgbClr val="FFFFFF"/>
                </a:highlight>
              </a:rPr>
              <a:t>Scenarios</a:t>
            </a:r>
            <a:endParaRPr lang="en-US" sz="4800" dirty="0"/>
          </a:p>
        </p:txBody>
      </p:sp>
      <p:cxnSp>
        <p:nvCxnSpPr>
          <p:cNvPr id="27" name="Straight Connector 26">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9B3CEDE-CF02-F16C-6330-02D6FC5DC164}"/>
              </a:ext>
            </a:extLst>
          </p:cNvPr>
          <p:cNvSpPr>
            <a:spLocks noGrp="1"/>
          </p:cNvSpPr>
          <p:nvPr>
            <p:ph idx="1"/>
          </p:nvPr>
        </p:nvSpPr>
        <p:spPr>
          <a:xfrm>
            <a:off x="761839" y="2007220"/>
            <a:ext cx="6330337" cy="4850780"/>
          </a:xfrm>
        </p:spPr>
        <p:txBody>
          <a:bodyPr vert="horz" lIns="91440" tIns="45720" rIns="91440" bIns="45720" rtlCol="0">
            <a:normAutofit/>
          </a:bodyPr>
          <a:lstStyle/>
          <a:p>
            <a:pPr marL="0" indent="0">
              <a:spcAft>
                <a:spcPts val="1800"/>
              </a:spcAft>
              <a:buNone/>
            </a:pPr>
            <a:r>
              <a:rPr lang="en-US" b="0" i="0" dirty="0">
                <a:effectLst/>
                <a:highlight>
                  <a:srgbClr val="FFFFFF"/>
                </a:highlight>
              </a:rPr>
              <a:t>Examples of situations or problems you may find yourself in or have already experienced.</a:t>
            </a:r>
            <a:endParaRPr lang="en-US" dirty="0">
              <a:highlight>
                <a:srgbClr val="FFFFFF"/>
              </a:highlight>
            </a:endParaRPr>
          </a:p>
        </p:txBody>
      </p:sp>
      <p:pic>
        <p:nvPicPr>
          <p:cNvPr id="4" name="Picture 5" descr="Clipboard icon">
            <a:extLst>
              <a:ext uri="{FF2B5EF4-FFF2-40B4-BE49-F238E27FC236}">
                <a16:creationId xmlns:a16="http://schemas.microsoft.com/office/drawing/2014/main" id="{23B7ED35-4817-0755-0001-1D212047259D}"/>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2913515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9D7CB18-1221-E749-DB12-E28C4541EA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A53B84-2866-FFD4-757D-9AD8D6F36B43}"/>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rPr>
              <a:t>Advocacy</a:t>
            </a:r>
            <a:endParaRPr lang="en-US" sz="4800" dirty="0"/>
          </a:p>
        </p:txBody>
      </p:sp>
      <p:cxnSp>
        <p:nvCxnSpPr>
          <p:cNvPr id="27" name="Straight Connector 26">
            <a:extLst>
              <a:ext uri="{FF2B5EF4-FFF2-40B4-BE49-F238E27FC236}">
                <a16:creationId xmlns:a16="http://schemas.microsoft.com/office/drawing/2014/main" id="{124B11BE-0022-CC18-8C58-2D6AF139E7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92ACC79-D536-67D6-1EE8-220AF5BE7CD9}"/>
              </a:ext>
            </a:extLst>
          </p:cNvPr>
          <p:cNvSpPr>
            <a:spLocks noGrp="1"/>
          </p:cNvSpPr>
          <p:nvPr>
            <p:ph idx="1"/>
          </p:nvPr>
        </p:nvSpPr>
        <p:spPr>
          <a:xfrm>
            <a:off x="761840" y="2007220"/>
            <a:ext cx="5511369" cy="4638509"/>
          </a:xfrm>
        </p:spPr>
        <p:txBody>
          <a:bodyPr vert="horz" lIns="91440" tIns="45720" rIns="91440" bIns="45720" rtlCol="0">
            <a:normAutofit/>
          </a:bodyPr>
          <a:lstStyle/>
          <a:p>
            <a:pPr marL="0" indent="0">
              <a:spcAft>
                <a:spcPts val="1800"/>
              </a:spcAft>
              <a:buNone/>
            </a:pPr>
            <a:r>
              <a:rPr lang="en-US" dirty="0">
                <a:highlight>
                  <a:srgbClr val="FFFFFF"/>
                </a:highlight>
              </a:rPr>
              <a:t>Speaking up for something needed to make a positive change.  When you do this for yourself and your needs, it is called self-advocacy.</a:t>
            </a:r>
          </a:p>
        </p:txBody>
      </p:sp>
      <p:pic>
        <p:nvPicPr>
          <p:cNvPr id="6" name="Picture 5" descr="Icon of a megaphone to represent raising awareness">
            <a:extLst>
              <a:ext uri="{FF2B5EF4-FFF2-40B4-BE49-F238E27FC236}">
                <a16:creationId xmlns:a16="http://schemas.microsoft.com/office/drawing/2014/main" id="{D3E975FF-432C-0E3E-F841-DE84C719D447}"/>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2614886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8456AE7-363B-5128-D787-E5E4C3D907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B1A11B-0B2F-F815-2434-5C25F47AEBE5}"/>
              </a:ext>
            </a:extLst>
          </p:cNvPr>
          <p:cNvSpPr>
            <a:spLocks noGrp="1"/>
          </p:cNvSpPr>
          <p:nvPr>
            <p:ph type="title"/>
          </p:nvPr>
        </p:nvSpPr>
        <p:spPr>
          <a:xfrm>
            <a:off x="761840" y="1138266"/>
            <a:ext cx="9116946" cy="868954"/>
          </a:xfrm>
        </p:spPr>
        <p:txBody>
          <a:bodyPr anchor="t">
            <a:normAutofit/>
          </a:bodyPr>
          <a:lstStyle/>
          <a:p>
            <a:r>
              <a:rPr lang="en-US" sz="4800" b="1" dirty="0">
                <a:highlight>
                  <a:srgbClr val="FFFFFF"/>
                </a:highlight>
              </a:rPr>
              <a:t>Decision-Making</a:t>
            </a:r>
            <a:endParaRPr lang="en-US" sz="4800" dirty="0"/>
          </a:p>
        </p:txBody>
      </p:sp>
      <p:cxnSp>
        <p:nvCxnSpPr>
          <p:cNvPr id="27" name="Straight Connector 26">
            <a:extLst>
              <a:ext uri="{FF2B5EF4-FFF2-40B4-BE49-F238E27FC236}">
                <a16:creationId xmlns:a16="http://schemas.microsoft.com/office/drawing/2014/main" id="{3F168096-6DF4-B4B5-90C7-837F64328D1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BC70D48-EB7A-24CE-CD61-0279DC42F08A}"/>
              </a:ext>
            </a:extLst>
          </p:cNvPr>
          <p:cNvSpPr>
            <a:spLocks noGrp="1"/>
          </p:cNvSpPr>
          <p:nvPr>
            <p:ph idx="1"/>
          </p:nvPr>
        </p:nvSpPr>
        <p:spPr>
          <a:xfrm>
            <a:off x="761840" y="2007220"/>
            <a:ext cx="5511369" cy="4638509"/>
          </a:xfrm>
        </p:spPr>
        <p:txBody>
          <a:bodyPr vert="horz" lIns="91440" tIns="45720" rIns="91440" bIns="45720" rtlCol="0">
            <a:normAutofit/>
          </a:bodyPr>
          <a:lstStyle/>
          <a:p>
            <a:pPr marL="0" indent="0">
              <a:spcAft>
                <a:spcPts val="1200"/>
              </a:spcAft>
              <a:buNone/>
            </a:pPr>
            <a:r>
              <a:rPr lang="en-US" dirty="0">
                <a:highlight>
                  <a:srgbClr val="FFFFFF"/>
                </a:highlight>
              </a:rPr>
              <a:t>Making a choice or action when there are several options. This involves thinking about your options and picking the one that seems best.</a:t>
            </a:r>
          </a:p>
        </p:txBody>
      </p:sp>
      <p:pic>
        <p:nvPicPr>
          <p:cNvPr id="6" name="Picture 5" descr="Icon of street sign pointing in different directions.">
            <a:extLst>
              <a:ext uri="{FF2B5EF4-FFF2-40B4-BE49-F238E27FC236}">
                <a16:creationId xmlns:a16="http://schemas.microsoft.com/office/drawing/2014/main" id="{DEF6D528-DD44-A5BA-43F3-49DDEE9F8604}"/>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4195846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D458143-94E2-4D42-EEF4-F4B4128DC2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9622E4-C6AE-2388-28EB-B7119F7015B1}"/>
              </a:ext>
            </a:extLst>
          </p:cNvPr>
          <p:cNvSpPr>
            <a:spLocks noGrp="1"/>
          </p:cNvSpPr>
          <p:nvPr>
            <p:ph type="title"/>
          </p:nvPr>
        </p:nvSpPr>
        <p:spPr>
          <a:xfrm>
            <a:off x="761840" y="1138266"/>
            <a:ext cx="9116946" cy="868954"/>
          </a:xfrm>
        </p:spPr>
        <p:txBody>
          <a:bodyPr anchor="t">
            <a:normAutofit fontScale="90000"/>
          </a:bodyPr>
          <a:lstStyle/>
          <a:p>
            <a:r>
              <a:rPr lang="en-US" sz="4800" b="1" dirty="0">
                <a:highlight>
                  <a:srgbClr val="FFFFFF"/>
                </a:highlight>
              </a:rPr>
              <a:t>Advocacy and </a:t>
            </a:r>
            <a:br>
              <a:rPr lang="en-US" sz="4800" b="1" dirty="0">
                <a:highlight>
                  <a:srgbClr val="FFFFFF"/>
                </a:highlight>
              </a:rPr>
            </a:br>
            <a:r>
              <a:rPr lang="en-US" sz="4800" b="1" dirty="0">
                <a:highlight>
                  <a:srgbClr val="FFFFFF"/>
                </a:highlight>
              </a:rPr>
              <a:t>Decision-Making</a:t>
            </a:r>
            <a:endParaRPr lang="en-US" sz="4800" dirty="0"/>
          </a:p>
        </p:txBody>
      </p:sp>
      <p:cxnSp>
        <p:nvCxnSpPr>
          <p:cNvPr id="27" name="Straight Connector 26">
            <a:extLst>
              <a:ext uri="{FF2B5EF4-FFF2-40B4-BE49-F238E27FC236}">
                <a16:creationId xmlns:a16="http://schemas.microsoft.com/office/drawing/2014/main" id="{9C566A00-65AF-C29D-2280-7C1A8AC8BE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8AF929C-9A24-67A9-8819-1ECC9A1AD9A3}"/>
              </a:ext>
            </a:extLst>
          </p:cNvPr>
          <p:cNvSpPr>
            <a:spLocks noGrp="1"/>
          </p:cNvSpPr>
          <p:nvPr>
            <p:ph idx="1"/>
          </p:nvPr>
        </p:nvSpPr>
        <p:spPr>
          <a:xfrm>
            <a:off x="761840" y="2798956"/>
            <a:ext cx="5511369" cy="3846773"/>
          </a:xfrm>
        </p:spPr>
        <p:txBody>
          <a:bodyPr vert="horz" lIns="91440" tIns="45720" rIns="91440" bIns="45720" rtlCol="0">
            <a:normAutofit/>
          </a:bodyPr>
          <a:lstStyle/>
          <a:p>
            <a:pPr marL="0" indent="0">
              <a:spcAft>
                <a:spcPts val="1200"/>
              </a:spcAft>
              <a:buNone/>
            </a:pPr>
            <a:r>
              <a:rPr lang="en-US" dirty="0">
                <a:highlight>
                  <a:srgbClr val="FFFFFF"/>
                </a:highlight>
              </a:rPr>
              <a:t>When you think of options to fix a situation, you want to practice advocacy for ourselves and for others.</a:t>
            </a:r>
          </a:p>
        </p:txBody>
      </p:sp>
      <p:pic>
        <p:nvPicPr>
          <p:cNvPr id="6" name="Picture 5" descr="Icon of street sign pointing in different directions.">
            <a:extLst>
              <a:ext uri="{FF2B5EF4-FFF2-40B4-BE49-F238E27FC236}">
                <a16:creationId xmlns:a16="http://schemas.microsoft.com/office/drawing/2014/main" id="{A35C3C93-9707-4B3A-98E0-740E033D7DFF}"/>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8750322" y="3155795"/>
            <a:ext cx="2931252" cy="2931252"/>
          </a:xfrm>
          <a:prstGeom prst="rect">
            <a:avLst/>
          </a:prstGeom>
        </p:spPr>
      </p:pic>
      <p:pic>
        <p:nvPicPr>
          <p:cNvPr id="4" name="Picture 5" descr="Icon of a megaphone to represent raising awareness">
            <a:extLst>
              <a:ext uri="{FF2B5EF4-FFF2-40B4-BE49-F238E27FC236}">
                <a16:creationId xmlns:a16="http://schemas.microsoft.com/office/drawing/2014/main" id="{9B172845-5E52-4933-143A-0EEFCB5E3A3F}"/>
              </a:ext>
              <a:ext uri="{C183D7F6-B498-43B3-948B-1728B52AA6E4}">
                <adec:decorative xmlns:adec="http://schemas.microsoft.com/office/drawing/2017/decorative" val="0"/>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6365479" y="770952"/>
            <a:ext cx="2931253" cy="2931253"/>
          </a:xfrm>
          <a:prstGeom prst="rect">
            <a:avLst/>
          </a:prstGeom>
        </p:spPr>
      </p:pic>
    </p:spTree>
    <p:extLst>
      <p:ext uri="{BB962C8B-B14F-4D97-AF65-F5344CB8AC3E}">
        <p14:creationId xmlns:p14="http://schemas.microsoft.com/office/powerpoint/2010/main" val="508924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34F2E0D-912F-2844-E34C-B9E9488201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AFB2F2-22C9-E9BD-7B02-740F88886AAC}"/>
              </a:ext>
            </a:extLst>
          </p:cNvPr>
          <p:cNvSpPr>
            <a:spLocks noGrp="1"/>
          </p:cNvSpPr>
          <p:nvPr>
            <p:ph type="title"/>
          </p:nvPr>
        </p:nvSpPr>
        <p:spPr>
          <a:xfrm>
            <a:off x="761840" y="1138266"/>
            <a:ext cx="4544762" cy="868954"/>
          </a:xfrm>
        </p:spPr>
        <p:txBody>
          <a:bodyPr anchor="t">
            <a:normAutofit/>
          </a:bodyPr>
          <a:lstStyle/>
          <a:p>
            <a:r>
              <a:rPr lang="en-US" sz="4800" b="1" dirty="0">
                <a:highlight>
                  <a:srgbClr val="FFFFFF"/>
                </a:highlight>
              </a:rPr>
              <a:t>Solutions</a:t>
            </a:r>
            <a:endParaRPr lang="en-US" sz="4800" dirty="0"/>
          </a:p>
        </p:txBody>
      </p:sp>
      <p:cxnSp>
        <p:nvCxnSpPr>
          <p:cNvPr id="27" name="Straight Connector 26">
            <a:extLst>
              <a:ext uri="{FF2B5EF4-FFF2-40B4-BE49-F238E27FC236}">
                <a16:creationId xmlns:a16="http://schemas.microsoft.com/office/drawing/2014/main" id="{A1A45C6A-7D20-8CCB-842E-8EFC4BF311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BB1F5D3-8151-BFF3-53D2-0220FC0EF22E}"/>
              </a:ext>
            </a:extLst>
          </p:cNvPr>
          <p:cNvSpPr>
            <a:spLocks noGrp="1"/>
          </p:cNvSpPr>
          <p:nvPr>
            <p:ph idx="1"/>
          </p:nvPr>
        </p:nvSpPr>
        <p:spPr>
          <a:xfrm>
            <a:off x="761840" y="2007220"/>
            <a:ext cx="5511369" cy="4347747"/>
          </a:xfrm>
        </p:spPr>
        <p:txBody>
          <a:bodyPr vert="horz" lIns="91440" tIns="45720" rIns="91440" bIns="45720" rtlCol="0">
            <a:normAutofit/>
          </a:bodyPr>
          <a:lstStyle/>
          <a:p>
            <a:pPr marL="0" indent="0">
              <a:spcAft>
                <a:spcPts val="1800"/>
              </a:spcAft>
              <a:buNone/>
            </a:pPr>
            <a:r>
              <a:rPr lang="en-US" dirty="0">
                <a:highlight>
                  <a:srgbClr val="FFFFFF"/>
                </a:highlight>
              </a:rPr>
              <a:t>When you have a problem or situation and you are not sure what to do, what are the ways to fix it or possible solutions or actions you can take.  You want to make sure your possible solutions include advocacy or self-advocacy.</a:t>
            </a:r>
            <a:endParaRPr lang="en-US" b="0" i="0" dirty="0">
              <a:effectLst/>
              <a:highlight>
                <a:srgbClr val="FFFFFF"/>
              </a:highlight>
            </a:endParaRPr>
          </a:p>
        </p:txBody>
      </p:sp>
      <p:pic>
        <p:nvPicPr>
          <p:cNvPr id="4" name="Picture 5" descr="Icon of head with a lightbulb to represent problem solving">
            <a:extLst>
              <a:ext uri="{FF2B5EF4-FFF2-40B4-BE49-F238E27FC236}">
                <a16:creationId xmlns:a16="http://schemas.microsoft.com/office/drawing/2014/main" id="{7FF6039B-FA25-2751-B2A8-DAB41443AB22}"/>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365479" y="770952"/>
            <a:ext cx="5316095" cy="5316095"/>
          </a:xfrm>
          <a:prstGeom prst="rect">
            <a:avLst/>
          </a:prstGeom>
        </p:spPr>
      </p:pic>
    </p:spTree>
    <p:extLst>
      <p:ext uri="{BB962C8B-B14F-4D97-AF65-F5344CB8AC3E}">
        <p14:creationId xmlns:p14="http://schemas.microsoft.com/office/powerpoint/2010/main" val="884843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Reasons to Get A Job" id="{F08A53B3-F4EA-CE46-BA4A-46D6D7055494}" vid="{AD67C8BF-A0E4-BF4C-B281-A83FA640BE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e1c3404-7bb1-499b-a6cd-350a3abbcd46">
      <Terms xmlns="http://schemas.microsoft.com/office/infopath/2007/PartnerControls"/>
    </lcf76f155ced4ddcb4097134ff3c332f>
    <TaxCatchAll xmlns="5cf0b33e-1905-47e5-996b-0077f99af4d6" xsi:nil="true"/>
    <AccessibilityCheck xmlns="ee1c3404-7bb1-499b-a6cd-350a3abbcd46" xsi:nil="true"/>
    <WebTeamStatus xmlns="ee1c3404-7bb1-499b-a6cd-350a3abbcd46" xsi:nil="true"/>
    <URL xmlns="ee1c3404-7bb1-499b-a6cd-350a3abbcd4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752FADFD2D124AB4CD54A58BF7E22E" ma:contentTypeVersion="19" ma:contentTypeDescription="Create a new document." ma:contentTypeScope="" ma:versionID="3ddc4f5d2d95026aa1b088f09c93546a">
  <xsd:schema xmlns:xsd="http://www.w3.org/2001/XMLSchema" xmlns:xs="http://www.w3.org/2001/XMLSchema" xmlns:p="http://schemas.microsoft.com/office/2006/metadata/properties" xmlns:ns2="ee1c3404-7bb1-499b-a6cd-350a3abbcd46" xmlns:ns3="5cf0b33e-1905-47e5-996b-0077f99af4d6" targetNamespace="http://schemas.microsoft.com/office/2006/metadata/properties" ma:root="true" ma:fieldsID="74d542876a60a160c852370e2e0b676b" ns2:_="" ns3:_="">
    <xsd:import namespace="ee1c3404-7bb1-499b-a6cd-350a3abbcd46"/>
    <xsd:import namespace="5cf0b33e-1905-47e5-996b-0077f99af4d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AccessibilityCheck" minOccurs="0"/>
                <xsd:element ref="ns2:WebTeamStatus" minOccurs="0"/>
                <xsd:element ref="ns2: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1c3404-7bb1-499b-a6cd-350a3abbcd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dddcd57-84d1-4efd-b16d-73b006936c4b"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AccessibilityCheck" ma:index="22" nillable="true" ma:displayName="Accessibility Check" ma:description="Where in the process of Accessibility Check " ma:format="Dropdown" ma:internalName="AccessibilityCheck">
      <xsd:simpleType>
        <xsd:restriction base="dms:Choice">
          <xsd:enumeration value="ACC Complete"/>
          <xsd:enumeration value="Ready for ACC"/>
          <xsd:enumeration value="Not Ready for ACC"/>
          <xsd:enumeration value="Sent to ACC"/>
        </xsd:restriction>
      </xsd:simpleType>
    </xsd:element>
    <xsd:element name="WebTeamStatus" ma:index="23" nillable="true" ma:displayName="Web Team Status" ma:format="Dropdown" ma:internalName="WebTeamStatus">
      <xsd:simpleType>
        <xsd:restriction base="dms:Choice">
          <xsd:enumeration value="Loaded"/>
        </xsd:restriction>
      </xsd:simpleType>
    </xsd:element>
    <xsd:element name="URL" ma:index="24" nillable="true" ma:displayName="URL" ma:format="Dropdown" ma:internalName="UR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f0b33e-1905-47e5-996b-0077f99af4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6aaa2d04-3348-4be5-b415-0c4ba4372c78}" ma:internalName="TaxCatchAll" ma:showField="CatchAllData" ma:web="5cf0b33e-1905-47e5-996b-0077f99af4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BC545C-4F2F-4C0E-9960-CFAC69D12DD0}">
  <ds:schemaRefs>
    <ds:schemaRef ds:uri="http://schemas.microsoft.com/sharepoint/v3/contenttype/forms"/>
  </ds:schemaRefs>
</ds:datastoreItem>
</file>

<file path=customXml/itemProps2.xml><?xml version="1.0" encoding="utf-8"?>
<ds:datastoreItem xmlns:ds="http://schemas.openxmlformats.org/officeDocument/2006/customXml" ds:itemID="{118235F6-1B32-4E2A-A1DE-7DBB6CBA83E3}">
  <ds:schemaRefs>
    <ds:schemaRef ds:uri="http://schemas.openxmlformats.org/package/2006/metadata/core-properties"/>
    <ds:schemaRef ds:uri="http://purl.org/dc/terms/"/>
    <ds:schemaRef ds:uri="http://purl.org/dc/dcmitype/"/>
    <ds:schemaRef ds:uri="http://schemas.microsoft.com/office/2006/documentManagement/types"/>
    <ds:schemaRef ds:uri="http://schemas.microsoft.com/office/infopath/2007/PartnerControls"/>
    <ds:schemaRef ds:uri="http://schemas.microsoft.com/office/2006/metadata/properties"/>
    <ds:schemaRef ds:uri="http://purl.org/dc/elements/1.1/"/>
    <ds:schemaRef ds:uri="5cf0b33e-1905-47e5-996b-0077f99af4d6"/>
    <ds:schemaRef ds:uri="ee1c3404-7bb1-499b-a6cd-350a3abbcd46"/>
    <ds:schemaRef ds:uri="http://www.w3.org/XML/1998/namespace"/>
  </ds:schemaRefs>
</ds:datastoreItem>
</file>

<file path=customXml/itemProps3.xml><?xml version="1.0" encoding="utf-8"?>
<ds:datastoreItem xmlns:ds="http://schemas.openxmlformats.org/officeDocument/2006/customXml" ds:itemID="{70E3611D-6BFE-4681-ABE1-137DEB3156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1c3404-7bb1-499b-a6cd-350a3abbcd46"/>
    <ds:schemaRef ds:uri="5cf0b33e-1905-47e5-996b-0077f99af4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350</TotalTime>
  <Words>207</Words>
  <Application>Microsoft Office PowerPoint</Application>
  <PresentationFormat>Widescreen</PresentationFormat>
  <Paragraphs>22</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Note to Instructors</vt:lpstr>
      <vt:lpstr>Advocacy and  Decision-Making Vocabulary</vt:lpstr>
      <vt:lpstr>Scenarios</vt:lpstr>
      <vt:lpstr>Advocacy</vt:lpstr>
      <vt:lpstr>Decision-Making</vt:lpstr>
      <vt:lpstr>Advocacy and  Decision-Making</vt:lpstr>
      <vt:lpstr>Solutions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Alissa Otani-Cole</dc:creator>
  <cp:keywords/>
  <dc:description/>
  <cp:lastModifiedBy>Alex Corwin</cp:lastModifiedBy>
  <cp:revision>31</cp:revision>
  <dcterms:created xsi:type="dcterms:W3CDTF">2024-09-20T15:12:12Z</dcterms:created>
  <dcterms:modified xsi:type="dcterms:W3CDTF">2025-03-19T17:30:44Z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0x010100E6752FADFD2D124AB4CD54A58BF7E22E</vt:lpwstr>
  </property>
  <property fmtid="{D5CDD505-2E9C-101B-9397-08002B2CF9AE}" pid="3" name="MediaServiceImageTags">
    <vt:lpwstr/>
  </property>
</Properties>
</file>